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101"/>
    <a:srgbClr val="25DB01"/>
    <a:srgbClr val="2BFF01"/>
    <a:srgbClr val="24D600"/>
    <a:srgbClr val="001740"/>
    <a:srgbClr val="015CFF"/>
    <a:srgbClr val="002F84"/>
    <a:srgbClr val="203864"/>
    <a:srgbClr val="C9FF01"/>
    <a:srgbClr val="7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94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57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0148C-04A5-41FD-9F49-C99185A0A6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31D0CA-A705-4186-898F-4734C92818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4813C-D6AC-48BD-8199-C1C64D8BA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D811B-6A96-4AED-8E31-BF0911E91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8692E-CB90-4297-A6D9-CB1495055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23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45336-A41F-4F06-9947-C1231142E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A3FC3E-0601-48E0-AFD6-E90D5F86C5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73653-9EE7-477A-85F2-DCC8FF0BA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A4F1D-8688-48CC-91C5-6597DB67A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F33686-3B27-442C-8568-2374371E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398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874297-AE57-4267-8D94-2819E9FC9C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E72B9B-57B2-4F68-B312-CC2FFE2D6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BC3D6-F12A-4124-B184-3AB8CB229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07173-E7E3-4C25-94D6-5D7FCD851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E6C40-C785-4FE4-B0FD-018E0A7E9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07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7450F-E35F-4383-B47B-7A7247F4D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1EBD0-57E9-4764-99AF-EDB81D162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6A40B3-FAE2-486D-B68A-05A28E4CD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546DF-86CC-4466-936E-19698EB96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B87D8-4EE6-487C-A87F-AE4B30DE3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67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392BA-D756-4049-AFB3-FE2071AA5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154180-9A9C-4997-9E37-757F27EA6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D57F8-55C8-4014-9AAE-5717B0BD6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80740-F4B3-42B5-A7E8-6B5C2F336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586F7-E290-417F-BF87-DFA28DEC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982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00828-170B-40D5-A522-D0DE66B0E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28B24-F714-44D4-A941-11F733341F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EC61B-C82F-401B-84B3-00FE7E4D5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2B7B9-A097-4BD0-B4AD-3837385A0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24FD82-0469-4A81-B6E2-B3A0B1BBC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D58F1-C573-4E62-97D9-A42CC4A97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95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FFD96-227B-43AF-A1BC-55D04F4B6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29851-2092-4F4B-AB89-BB36228CD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2D105-CADB-4C1A-9CC2-1CE9FA5067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7055C8-60DF-4A20-8D1B-9190C020CE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D9927A-7190-473E-B330-D189B4476F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FFA7F9-C69C-4FE0-A502-B14464708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79501E-4994-48DE-A4C1-497752467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C155D-0277-4872-9C84-21B2696BD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6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754DD-AF86-4B85-8623-05B6FCCE5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190C52-3832-4737-A494-442E1088D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B43BEA-1534-45AB-A3C2-59302509A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D6A66-E4A8-4ACE-8AEE-064F8BC9D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208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3DC4F2-15A5-40DE-B624-E2925AB2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8BB1B6-E580-4295-B376-499A3E287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397AC-38C1-44E6-88C4-286485C8F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53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A48AD-4BC4-4B77-B49F-EFB3B824C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8A3EC-D819-4D09-B01B-157AB02982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87081-7CAB-4CAF-9EF9-C7D69B6BC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8A22EB-5B7E-46FE-85A4-117C05A49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8A3F20-3D41-4D8B-8099-265F879A3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096246-C632-4598-A552-4F86EA8E8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64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3BB97-76DC-4563-9E8C-06194F16A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81EFB7-B5E3-4D31-ACA1-6DEC3B92E5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C046FA-58B4-4B52-A016-AAA1228E5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412504-6849-4713-9FD1-40F8C9260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907C4-A635-4D68-B02A-275BA2046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12606A-B736-4D29-8DF5-DF74D9D4F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175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CC5C94-001F-4B8D-804E-74F50C31F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68FAF6-D1FB-4289-BEDE-7E276E2E4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6A068-519C-4B4F-B32D-549569210D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5DA7F-8D02-4094-A327-2EE9292C3903}" type="datetimeFigureOut">
              <a:rPr lang="en-US" smtClean="0"/>
              <a:t>2018-12-06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D1232-8A24-49CC-BA25-668F4193F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F0975-BB24-4A6F-9A76-EA3E2DF855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94A64-DD3F-4877-8097-71C99051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23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ky filled with stars&#10;&#10;Description automatically generated">
            <a:extLst>
              <a:ext uri="{FF2B5EF4-FFF2-40B4-BE49-F238E27FC236}">
                <a16:creationId xmlns:a16="http://schemas.microsoft.com/office/drawing/2014/main" id="{165ABED5-8EE6-4195-B1F5-43B3DED8E9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7000" contrast="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432" t="7858" r="14432" b="7858"/>
          <a:stretch/>
        </p:blipFill>
        <p:spPr>
          <a:xfrm>
            <a:off x="1759497" y="-1"/>
            <a:ext cx="8673008" cy="6858001"/>
          </a:xfrm>
          <a:prstGeom prst="rect">
            <a:avLst/>
          </a:prstGeom>
        </p:spPr>
      </p:pic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36983F34-9B1D-4B2B-975A-4E207BDD050E}"/>
              </a:ext>
            </a:extLst>
          </p:cNvPr>
          <p:cNvSpPr/>
          <p:nvPr/>
        </p:nvSpPr>
        <p:spPr>
          <a:xfrm>
            <a:off x="2567388" y="298124"/>
            <a:ext cx="7360831" cy="6233357"/>
          </a:xfrm>
          <a:custGeom>
            <a:avLst/>
            <a:gdLst>
              <a:gd name="connsiteX0" fmla="*/ 1606965 w 7360831"/>
              <a:gd name="connsiteY0" fmla="*/ 3140130 h 6233357"/>
              <a:gd name="connsiteX1" fmla="*/ 1606966 w 7360831"/>
              <a:gd name="connsiteY1" fmla="*/ 3140130 h 6233357"/>
              <a:gd name="connsiteX2" fmla="*/ 1605217 w 7360831"/>
              <a:gd name="connsiteY2" fmla="*/ 3148304 h 6233357"/>
              <a:gd name="connsiteX3" fmla="*/ 1605216 w 7360831"/>
              <a:gd name="connsiteY3" fmla="*/ 3148304 h 6233357"/>
              <a:gd name="connsiteX4" fmla="*/ 6397023 w 7360831"/>
              <a:gd name="connsiteY4" fmla="*/ 689 h 6233357"/>
              <a:gd name="connsiteX5" fmla="*/ 6659913 w 7360831"/>
              <a:gd name="connsiteY5" fmla="*/ 156900 h 6233357"/>
              <a:gd name="connsiteX6" fmla="*/ 6816123 w 7360831"/>
              <a:gd name="connsiteY6" fmla="*/ 435030 h 6233357"/>
              <a:gd name="connsiteX7" fmla="*/ 6991383 w 7360831"/>
              <a:gd name="connsiteY7" fmla="*/ 777930 h 6233357"/>
              <a:gd name="connsiteX8" fmla="*/ 6671343 w 7360831"/>
              <a:gd name="connsiteY8" fmla="*/ 1090350 h 6233357"/>
              <a:gd name="connsiteX9" fmla="*/ 6736113 w 7360831"/>
              <a:gd name="connsiteY9" fmla="*/ 1269420 h 6233357"/>
              <a:gd name="connsiteX10" fmla="*/ 6648483 w 7360831"/>
              <a:gd name="connsiteY10" fmla="*/ 1440870 h 6233357"/>
              <a:gd name="connsiteX11" fmla="*/ 7033293 w 7360831"/>
              <a:gd name="connsiteY11" fmla="*/ 1631370 h 6233357"/>
              <a:gd name="connsiteX12" fmla="*/ 6915183 w 7360831"/>
              <a:gd name="connsiteY12" fmla="*/ 2088569 h 6233357"/>
              <a:gd name="connsiteX13" fmla="*/ 7330473 w 7360831"/>
              <a:gd name="connsiteY13" fmla="*/ 2538150 h 6233357"/>
              <a:gd name="connsiteX14" fmla="*/ 7223792 w 7360831"/>
              <a:gd name="connsiteY14" fmla="*/ 3090599 h 6233357"/>
              <a:gd name="connsiteX15" fmla="*/ 7326663 w 7360831"/>
              <a:gd name="connsiteY15" fmla="*/ 3517319 h 6233357"/>
              <a:gd name="connsiteX16" fmla="*/ 7194593 w 7360831"/>
              <a:gd name="connsiteY16" fmla="*/ 3723194 h 6233357"/>
              <a:gd name="connsiteX17" fmla="*/ 7191638 w 7360831"/>
              <a:gd name="connsiteY17" fmla="*/ 3726327 h 6233357"/>
              <a:gd name="connsiteX18" fmla="*/ 7157729 w 7360831"/>
              <a:gd name="connsiteY18" fmla="*/ 3683087 h 6233357"/>
              <a:gd name="connsiteX19" fmla="*/ 6968855 w 7360831"/>
              <a:gd name="connsiteY19" fmla="*/ 3563538 h 6233357"/>
              <a:gd name="connsiteX20" fmla="*/ 6793926 w 7360831"/>
              <a:gd name="connsiteY20" fmla="*/ 3428365 h 6233357"/>
              <a:gd name="connsiteX21" fmla="*/ 6522262 w 7360831"/>
              <a:gd name="connsiteY21" fmla="*/ 3390256 h 6233357"/>
              <a:gd name="connsiteX22" fmla="*/ 6446057 w 7360831"/>
              <a:gd name="connsiteY22" fmla="*/ 3392586 h 6233357"/>
              <a:gd name="connsiteX23" fmla="*/ 6308897 w 7360831"/>
              <a:gd name="connsiteY23" fmla="*/ 3484025 h 6233357"/>
              <a:gd name="connsiteX24" fmla="*/ 6078309 w 7360831"/>
              <a:gd name="connsiteY24" fmla="*/ 3889541 h 6233357"/>
              <a:gd name="connsiteX25" fmla="*/ 5931210 w 7360831"/>
              <a:gd name="connsiteY25" fmla="*/ 4020737 h 6233357"/>
              <a:gd name="connsiteX26" fmla="*/ 5692671 w 7360831"/>
              <a:gd name="connsiteY26" fmla="*/ 4116154 h 6233357"/>
              <a:gd name="connsiteX27" fmla="*/ 5680743 w 7360831"/>
              <a:gd name="connsiteY27" fmla="*/ 4426254 h 6233357"/>
              <a:gd name="connsiteX28" fmla="*/ 5112226 w 7360831"/>
              <a:gd name="connsiteY28" fmla="*/ 4795989 h 6233357"/>
              <a:gd name="connsiteX29" fmla="*/ 4861760 w 7360831"/>
              <a:gd name="connsiteY29" fmla="*/ 5088202 h 6233357"/>
              <a:gd name="connsiteX30" fmla="*/ 5016810 w 7360831"/>
              <a:gd name="connsiteY30" fmla="*/ 5475827 h 6233357"/>
              <a:gd name="connsiteX31" fmla="*/ 4915150 w 7360831"/>
              <a:gd name="connsiteY31" fmla="*/ 5724383 h 6233357"/>
              <a:gd name="connsiteX32" fmla="*/ 4905826 w 7360831"/>
              <a:gd name="connsiteY32" fmla="*/ 5756293 h 6233357"/>
              <a:gd name="connsiteX33" fmla="*/ 4856771 w 7360831"/>
              <a:gd name="connsiteY33" fmla="*/ 5808156 h 6233357"/>
              <a:gd name="connsiteX34" fmla="*/ 4716813 w 7360831"/>
              <a:gd name="connsiteY34" fmla="*/ 5875709 h 6233357"/>
              <a:gd name="connsiteX35" fmla="*/ 4396772 w 7360831"/>
              <a:gd name="connsiteY35" fmla="*/ 5803319 h 6233357"/>
              <a:gd name="connsiteX36" fmla="*/ 4122215 w 7360831"/>
              <a:gd name="connsiteY36" fmla="*/ 5735453 h 6233357"/>
              <a:gd name="connsiteX37" fmla="*/ 4083503 w 7360831"/>
              <a:gd name="connsiteY37" fmla="*/ 5727318 h 6233357"/>
              <a:gd name="connsiteX38" fmla="*/ 4097292 w 7360831"/>
              <a:gd name="connsiteY38" fmla="*/ 5714044 h 6233357"/>
              <a:gd name="connsiteX39" fmla="*/ 4022679 w 7360831"/>
              <a:gd name="connsiteY39" fmla="*/ 5589246 h 6233357"/>
              <a:gd name="connsiteX40" fmla="*/ 3877421 w 7360831"/>
              <a:gd name="connsiteY40" fmla="*/ 5551146 h 6233357"/>
              <a:gd name="connsiteX41" fmla="*/ 3773837 w 7360831"/>
              <a:gd name="connsiteY41" fmla="*/ 5413033 h 6233357"/>
              <a:gd name="connsiteX42" fmla="*/ 3618263 w 7360831"/>
              <a:gd name="connsiteY42" fmla="*/ 5380886 h 6233357"/>
              <a:gd name="connsiteX43" fmla="*/ 3465465 w 7360831"/>
              <a:gd name="connsiteY43" fmla="*/ 5493996 h 6233357"/>
              <a:gd name="connsiteX44" fmla="*/ 3378550 w 7360831"/>
              <a:gd name="connsiteY44" fmla="*/ 5629727 h 6233357"/>
              <a:gd name="connsiteX45" fmla="*/ 3185668 w 7360831"/>
              <a:gd name="connsiteY45" fmla="*/ 5583293 h 6233357"/>
              <a:gd name="connsiteX46" fmla="*/ 3049145 w 7360831"/>
              <a:gd name="connsiteY46" fmla="*/ 5677135 h 6233357"/>
              <a:gd name="connsiteX47" fmla="*/ 3153734 w 7360831"/>
              <a:gd name="connsiteY47" fmla="*/ 5802852 h 6233357"/>
              <a:gd name="connsiteX48" fmla="*/ 3176080 w 7360831"/>
              <a:gd name="connsiteY48" fmla="*/ 5823588 h 6233357"/>
              <a:gd name="connsiteX49" fmla="*/ 3168584 w 7360831"/>
              <a:gd name="connsiteY49" fmla="*/ 5845081 h 6233357"/>
              <a:gd name="connsiteX50" fmla="*/ 3036603 w 7360831"/>
              <a:gd name="connsiteY50" fmla="*/ 6207180 h 6233357"/>
              <a:gd name="connsiteX51" fmla="*/ 2461293 w 7360831"/>
              <a:gd name="connsiteY51" fmla="*/ 5921429 h 6233357"/>
              <a:gd name="connsiteX52" fmla="*/ 1958373 w 7360831"/>
              <a:gd name="connsiteY52" fmla="*/ 5635680 h 6233357"/>
              <a:gd name="connsiteX53" fmla="*/ 1725498 w 7360831"/>
              <a:gd name="connsiteY53" fmla="*/ 5356577 h 6233357"/>
              <a:gd name="connsiteX54" fmla="*/ 1654249 w 7360831"/>
              <a:gd name="connsiteY54" fmla="*/ 5217899 h 6233357"/>
              <a:gd name="connsiteX55" fmla="*/ 1661484 w 7360831"/>
              <a:gd name="connsiteY55" fmla="*/ 5197575 h 6233357"/>
              <a:gd name="connsiteX56" fmla="*/ 1649764 w 7360831"/>
              <a:gd name="connsiteY56" fmla="*/ 4659370 h 6233357"/>
              <a:gd name="connsiteX57" fmla="*/ 1462439 w 7360831"/>
              <a:gd name="connsiteY57" fmla="*/ 4426004 h 6233357"/>
              <a:gd name="connsiteX58" fmla="*/ 1367189 w 7360831"/>
              <a:gd name="connsiteY58" fmla="*/ 4048179 h 6233357"/>
              <a:gd name="connsiteX59" fmla="*/ 1148113 w 7360831"/>
              <a:gd name="connsiteY59" fmla="*/ 3883080 h 6233357"/>
              <a:gd name="connsiteX60" fmla="*/ 1043140 w 7360831"/>
              <a:gd name="connsiteY60" fmla="*/ 3846196 h 6233357"/>
              <a:gd name="connsiteX61" fmla="*/ 974968 w 7360831"/>
              <a:gd name="connsiteY61" fmla="*/ 3827358 h 6233357"/>
              <a:gd name="connsiteX62" fmla="*/ 911338 w 7360831"/>
              <a:gd name="connsiteY62" fmla="*/ 3788902 h 6233357"/>
              <a:gd name="connsiteX63" fmla="*/ 609633 w 7360831"/>
              <a:gd name="connsiteY63" fmla="*/ 3570660 h 6233357"/>
              <a:gd name="connsiteX64" fmla="*/ 483904 w 7360831"/>
              <a:gd name="connsiteY64" fmla="*/ 3002970 h 6233357"/>
              <a:gd name="connsiteX65" fmla="*/ 137193 w 7360831"/>
              <a:gd name="connsiteY65" fmla="*/ 2660070 h 6233357"/>
              <a:gd name="connsiteX66" fmla="*/ 34 w 7360831"/>
              <a:gd name="connsiteY66" fmla="*/ 2260020 h 6233357"/>
              <a:gd name="connsiteX67" fmla="*/ 125763 w 7360831"/>
              <a:gd name="connsiteY67" fmla="*/ 1909500 h 6233357"/>
              <a:gd name="connsiteX68" fmla="*/ 331503 w 7360831"/>
              <a:gd name="connsiteY68" fmla="*/ 1741860 h 6233357"/>
              <a:gd name="connsiteX69" fmla="*/ 358173 w 7360831"/>
              <a:gd name="connsiteY69" fmla="*/ 1627560 h 6233357"/>
              <a:gd name="connsiteX70" fmla="*/ 461043 w 7360831"/>
              <a:gd name="connsiteY70" fmla="*/ 1406580 h 6233357"/>
              <a:gd name="connsiteX71" fmla="*/ 575343 w 7360831"/>
              <a:gd name="connsiteY71" fmla="*/ 1193220 h 6233357"/>
              <a:gd name="connsiteX72" fmla="*/ 571296 w 7360831"/>
              <a:gd name="connsiteY72" fmla="*/ 1038915 h 6233357"/>
              <a:gd name="connsiteX73" fmla="*/ 558090 w 7360831"/>
              <a:gd name="connsiteY73" fmla="*/ 984076 h 6233357"/>
              <a:gd name="connsiteX74" fmla="*/ 578871 w 7360831"/>
              <a:gd name="connsiteY74" fmla="*/ 965760 h 6233357"/>
              <a:gd name="connsiteX75" fmla="*/ 603204 w 7360831"/>
              <a:gd name="connsiteY75" fmla="*/ 885086 h 6233357"/>
              <a:gd name="connsiteX76" fmla="*/ 554388 w 7360831"/>
              <a:gd name="connsiteY76" fmla="*/ 758879 h 6233357"/>
              <a:gd name="connsiteX77" fmla="*/ 525374 w 7360831"/>
              <a:gd name="connsiteY77" fmla="*/ 731529 h 6233357"/>
              <a:gd name="connsiteX78" fmla="*/ 585814 w 7360831"/>
              <a:gd name="connsiteY78" fmla="*/ 699401 h 6233357"/>
              <a:gd name="connsiteX79" fmla="*/ 781084 w 7360831"/>
              <a:gd name="connsiteY79" fmla="*/ 568380 h 6233357"/>
              <a:gd name="connsiteX80" fmla="*/ 906814 w 7360831"/>
              <a:gd name="connsiteY80" fmla="*/ 217859 h 6233357"/>
              <a:gd name="connsiteX81" fmla="*/ 1146845 w 7360831"/>
              <a:gd name="connsiteY81" fmla="*/ 164520 h 6233357"/>
              <a:gd name="connsiteX82" fmla="*/ 1405924 w 7360831"/>
              <a:gd name="connsiteY82" fmla="*/ 328350 h 6233357"/>
              <a:gd name="connsiteX83" fmla="*/ 1684054 w 7360831"/>
              <a:gd name="connsiteY83" fmla="*/ 385499 h 6233357"/>
              <a:gd name="connsiteX84" fmla="*/ 1737394 w 7360831"/>
              <a:gd name="connsiteY84" fmla="*/ 225480 h 6233357"/>
              <a:gd name="connsiteX85" fmla="*/ 1969803 w 7360831"/>
              <a:gd name="connsiteY85" fmla="*/ 122609 h 6233357"/>
              <a:gd name="connsiteX86" fmla="*/ 2480344 w 7360831"/>
              <a:gd name="connsiteY86" fmla="*/ 210239 h 6233357"/>
              <a:gd name="connsiteX87" fmla="*/ 2707367 w 7360831"/>
              <a:gd name="connsiteY87" fmla="*/ 307275 h 6233357"/>
              <a:gd name="connsiteX88" fmla="*/ 2726343 w 7360831"/>
              <a:gd name="connsiteY88" fmla="*/ 318266 h 6233357"/>
              <a:gd name="connsiteX89" fmla="*/ 2710018 w 7360831"/>
              <a:gd name="connsiteY89" fmla="*/ 323582 h 6233357"/>
              <a:gd name="connsiteX90" fmla="*/ 2557813 w 7360831"/>
              <a:gd name="connsiteY90" fmla="*/ 422329 h 6233357"/>
              <a:gd name="connsiteX91" fmla="*/ 2437162 w 7360831"/>
              <a:gd name="connsiteY91" fmla="*/ 879529 h 6233357"/>
              <a:gd name="connsiteX92" fmla="*/ 1964088 w 7360831"/>
              <a:gd name="connsiteY92" fmla="*/ 968429 h 6233357"/>
              <a:gd name="connsiteX93" fmla="*/ 1722789 w 7360831"/>
              <a:gd name="connsiteY93" fmla="*/ 1184330 h 6233357"/>
              <a:gd name="connsiteX94" fmla="*/ 1852963 w 7360831"/>
              <a:gd name="connsiteY94" fmla="*/ 1403405 h 6233357"/>
              <a:gd name="connsiteX95" fmla="*/ 2108866 w 7360831"/>
              <a:gd name="connsiteY95" fmla="*/ 1548442 h 6233357"/>
              <a:gd name="connsiteX96" fmla="*/ 2133157 w 7360831"/>
              <a:gd name="connsiteY96" fmla="*/ 1558036 h 6233357"/>
              <a:gd name="connsiteX97" fmla="*/ 2133157 w 7360831"/>
              <a:gd name="connsiteY97" fmla="*/ 1559320 h 6233357"/>
              <a:gd name="connsiteX98" fmla="*/ 2131859 w 7360831"/>
              <a:gd name="connsiteY98" fmla="*/ 1558826 h 6233357"/>
              <a:gd name="connsiteX99" fmla="*/ 2108486 w 7360831"/>
              <a:gd name="connsiteY99" fmla="*/ 1565994 h 6233357"/>
              <a:gd name="connsiteX100" fmla="*/ 2043020 w 7360831"/>
              <a:gd name="connsiteY100" fmla="*/ 1595590 h 6233357"/>
              <a:gd name="connsiteX101" fmla="*/ 2015191 w 7360831"/>
              <a:gd name="connsiteY101" fmla="*/ 1901716 h 6233357"/>
              <a:gd name="connsiteX102" fmla="*/ 1880019 w 7360831"/>
              <a:gd name="connsiteY102" fmla="*/ 1973278 h 6233357"/>
              <a:gd name="connsiteX103" fmla="*/ 1756773 w 7360831"/>
              <a:gd name="connsiteY103" fmla="*/ 2088572 h 6233357"/>
              <a:gd name="connsiteX104" fmla="*/ 1705090 w 7360831"/>
              <a:gd name="connsiteY104" fmla="*/ 2295306 h 6233357"/>
              <a:gd name="connsiteX105" fmla="*/ 1835501 w 7360831"/>
              <a:gd name="connsiteY105" fmla="*/ 2481318 h 6233357"/>
              <a:gd name="connsiteX106" fmla="*/ 1891063 w 7360831"/>
              <a:gd name="connsiteY106" fmla="*/ 2632130 h 6233357"/>
              <a:gd name="connsiteX107" fmla="*/ 1904673 w 7360831"/>
              <a:gd name="connsiteY107" fmla="*/ 2734078 h 6233357"/>
              <a:gd name="connsiteX108" fmla="*/ 1896431 w 7360831"/>
              <a:gd name="connsiteY108" fmla="*/ 2744366 h 6233357"/>
              <a:gd name="connsiteX109" fmla="*/ 1895824 w 7360831"/>
              <a:gd name="connsiteY109" fmla="*/ 2741667 h 6233357"/>
              <a:gd name="connsiteX110" fmla="*/ 1694213 w 7360831"/>
              <a:gd name="connsiteY110" fmla="*/ 2641655 h 6233357"/>
              <a:gd name="connsiteX111" fmla="*/ 1643411 w 7360831"/>
              <a:gd name="connsiteY111" fmla="*/ 2530530 h 6233357"/>
              <a:gd name="connsiteX112" fmla="*/ 1522761 w 7360831"/>
              <a:gd name="connsiteY112" fmla="*/ 2371781 h 6233357"/>
              <a:gd name="connsiteX113" fmla="*/ 1170336 w 7360831"/>
              <a:gd name="connsiteY113" fmla="*/ 2425755 h 6233357"/>
              <a:gd name="connsiteX114" fmla="*/ 1033811 w 7360831"/>
              <a:gd name="connsiteY114" fmla="*/ 2454331 h 6233357"/>
              <a:gd name="connsiteX115" fmla="*/ 998886 w 7360831"/>
              <a:gd name="connsiteY115" fmla="*/ 2714680 h 6233357"/>
              <a:gd name="connsiteX116" fmla="*/ 1160812 w 7360831"/>
              <a:gd name="connsiteY116" fmla="*/ 2844855 h 6233357"/>
              <a:gd name="connsiteX117" fmla="*/ 1110012 w 7360831"/>
              <a:gd name="connsiteY117" fmla="*/ 3206805 h 6233357"/>
              <a:gd name="connsiteX118" fmla="*/ 1303687 w 7360831"/>
              <a:gd name="connsiteY118" fmla="*/ 3295705 h 6233357"/>
              <a:gd name="connsiteX119" fmla="*/ 1449736 w 7360831"/>
              <a:gd name="connsiteY119" fmla="*/ 3257605 h 6233357"/>
              <a:gd name="connsiteX120" fmla="*/ 1586263 w 7360831"/>
              <a:gd name="connsiteY120" fmla="*/ 3178230 h 6233357"/>
              <a:gd name="connsiteX121" fmla="*/ 1604694 w 7360831"/>
              <a:gd name="connsiteY121" fmla="*/ 3150747 h 6233357"/>
              <a:gd name="connsiteX122" fmla="*/ 1605217 w 7360831"/>
              <a:gd name="connsiteY122" fmla="*/ 3148304 h 6233357"/>
              <a:gd name="connsiteX123" fmla="*/ 1645159 w 7360831"/>
              <a:gd name="connsiteY123" fmla="*/ 3179176 h 6233357"/>
              <a:gd name="connsiteX124" fmla="*/ 1983387 w 7360831"/>
              <a:gd name="connsiteY124" fmla="*/ 3472099 h 6233357"/>
              <a:gd name="connsiteX125" fmla="*/ 2150363 w 7360831"/>
              <a:gd name="connsiteY125" fmla="*/ 3933275 h 6233357"/>
              <a:gd name="connsiteX126" fmla="*/ 2555879 w 7360831"/>
              <a:gd name="connsiteY126" fmla="*/ 4390474 h 6233357"/>
              <a:gd name="connsiteX127" fmla="*/ 2965375 w 7360831"/>
              <a:gd name="connsiteY127" fmla="*/ 4621061 h 6233357"/>
              <a:gd name="connsiteX128" fmla="*/ 3641232 w 7360831"/>
              <a:gd name="connsiteY128" fmla="*/ 4386498 h 6233357"/>
              <a:gd name="connsiteX129" fmla="*/ 4420460 w 7360831"/>
              <a:gd name="connsiteY129" fmla="*/ 4374571 h 6233357"/>
              <a:gd name="connsiteX130" fmla="*/ 4825977 w 7360831"/>
              <a:gd name="connsiteY130" fmla="*/ 4024714 h 6233357"/>
              <a:gd name="connsiteX131" fmla="*/ 5036686 w 7360831"/>
              <a:gd name="connsiteY131" fmla="*/ 3802077 h 6233357"/>
              <a:gd name="connsiteX132" fmla="*/ 5028735 w 7360831"/>
              <a:gd name="connsiteY132" fmla="*/ 3388609 h 6233357"/>
              <a:gd name="connsiteX133" fmla="*/ 5247396 w 7360831"/>
              <a:gd name="connsiteY133" fmla="*/ 3281266 h 6233357"/>
              <a:gd name="connsiteX134" fmla="*/ 5716526 w 7360831"/>
              <a:gd name="connsiteY134" fmla="*/ 3012911 h 6233357"/>
              <a:gd name="connsiteX135" fmla="*/ 5394496 w 7360831"/>
              <a:gd name="connsiteY135" fmla="*/ 2748528 h 6233357"/>
              <a:gd name="connsiteX136" fmla="*/ 5267275 w 7360831"/>
              <a:gd name="connsiteY136" fmla="*/ 2506013 h 6233357"/>
              <a:gd name="connsiteX137" fmla="*/ 4957174 w 7360831"/>
              <a:gd name="connsiteY137" fmla="*/ 2128327 h 6233357"/>
              <a:gd name="connsiteX138" fmla="*/ 4611294 w 7360831"/>
              <a:gd name="connsiteY138" fmla="*/ 1981227 h 6233357"/>
              <a:gd name="connsiteX139" fmla="*/ 4722612 w 7360831"/>
              <a:gd name="connsiteY139" fmla="*/ 1571735 h 6233357"/>
              <a:gd name="connsiteX140" fmla="*/ 4607318 w 7360831"/>
              <a:gd name="connsiteY140" fmla="*/ 1277539 h 6233357"/>
              <a:gd name="connsiteX141" fmla="*/ 4606085 w 7360831"/>
              <a:gd name="connsiteY141" fmla="*/ 1276337 h 6233357"/>
              <a:gd name="connsiteX142" fmla="*/ 4606085 w 7360831"/>
              <a:gd name="connsiteY142" fmla="*/ 1269084 h 6233357"/>
              <a:gd name="connsiteX143" fmla="*/ 4621415 w 7360831"/>
              <a:gd name="connsiteY143" fmla="*/ 1279058 h 6233357"/>
              <a:gd name="connsiteX144" fmla="*/ 4669188 w 7360831"/>
              <a:gd name="connsiteY144" fmla="*/ 1289104 h 6233357"/>
              <a:gd name="connsiteX145" fmla="*/ 4856514 w 7360831"/>
              <a:gd name="connsiteY145" fmla="*/ 1146230 h 6233357"/>
              <a:gd name="connsiteX146" fmla="*/ 4872389 w 7360831"/>
              <a:gd name="connsiteY146" fmla="*/ 825555 h 6233357"/>
              <a:gd name="connsiteX147" fmla="*/ 5164490 w 7360831"/>
              <a:gd name="connsiteY147" fmla="*/ 835080 h 6233357"/>
              <a:gd name="connsiteX148" fmla="*/ 5361339 w 7360831"/>
              <a:gd name="connsiteY148" fmla="*/ 784280 h 6233357"/>
              <a:gd name="connsiteX149" fmla="*/ 5574063 w 7360831"/>
              <a:gd name="connsiteY149" fmla="*/ 689030 h 6233357"/>
              <a:gd name="connsiteX150" fmla="*/ 5847114 w 7360831"/>
              <a:gd name="connsiteY150" fmla="*/ 546155 h 6233357"/>
              <a:gd name="connsiteX151" fmla="*/ 5974114 w 7360831"/>
              <a:gd name="connsiteY151" fmla="*/ 317555 h 6233357"/>
              <a:gd name="connsiteX152" fmla="*/ 5961017 w 7360831"/>
              <a:gd name="connsiteY152" fmla="*/ 296862 h 6233357"/>
              <a:gd name="connsiteX153" fmla="*/ 5951198 w 7360831"/>
              <a:gd name="connsiteY153" fmla="*/ 288667 h 6233357"/>
              <a:gd name="connsiteX154" fmla="*/ 6011022 w 7360831"/>
              <a:gd name="connsiteY154" fmla="*/ 204168 h 6233357"/>
              <a:gd name="connsiteX155" fmla="*/ 6084603 w 7360831"/>
              <a:gd name="connsiteY155" fmla="*/ 126420 h 6233357"/>
              <a:gd name="connsiteX156" fmla="*/ 6397023 w 7360831"/>
              <a:gd name="connsiteY156" fmla="*/ 689 h 6233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7360831" h="6233357">
                <a:moveTo>
                  <a:pt x="1606965" y="3140130"/>
                </a:moveTo>
                <a:lnTo>
                  <a:pt x="1606966" y="3140130"/>
                </a:lnTo>
                <a:lnTo>
                  <a:pt x="1605217" y="3148304"/>
                </a:lnTo>
                <a:lnTo>
                  <a:pt x="1605216" y="3148304"/>
                </a:lnTo>
                <a:close/>
                <a:moveTo>
                  <a:pt x="6397023" y="689"/>
                </a:moveTo>
                <a:cubicBezTo>
                  <a:pt x="6482113" y="8309"/>
                  <a:pt x="6590063" y="84510"/>
                  <a:pt x="6659913" y="156900"/>
                </a:cubicBezTo>
                <a:cubicBezTo>
                  <a:pt x="6729763" y="229290"/>
                  <a:pt x="6750083" y="334065"/>
                  <a:pt x="6816123" y="435030"/>
                </a:cubicBezTo>
                <a:cubicBezTo>
                  <a:pt x="6882163" y="535995"/>
                  <a:pt x="6989478" y="674425"/>
                  <a:pt x="6991383" y="777930"/>
                </a:cubicBezTo>
                <a:cubicBezTo>
                  <a:pt x="6993288" y="881435"/>
                  <a:pt x="6664358" y="1038915"/>
                  <a:pt x="6671343" y="1090350"/>
                </a:cubicBezTo>
                <a:cubicBezTo>
                  <a:pt x="6678328" y="1141785"/>
                  <a:pt x="6768498" y="1162105"/>
                  <a:pt x="6736113" y="1269420"/>
                </a:cubicBezTo>
                <a:cubicBezTo>
                  <a:pt x="6703728" y="1376735"/>
                  <a:pt x="6598953" y="1380545"/>
                  <a:pt x="6648483" y="1440870"/>
                </a:cubicBezTo>
                <a:cubicBezTo>
                  <a:pt x="6698013" y="1501195"/>
                  <a:pt x="6973603" y="1507545"/>
                  <a:pt x="7033293" y="1631370"/>
                </a:cubicBezTo>
                <a:cubicBezTo>
                  <a:pt x="7092983" y="1755195"/>
                  <a:pt x="6865653" y="1937439"/>
                  <a:pt x="6915183" y="2088569"/>
                </a:cubicBezTo>
                <a:cubicBezTo>
                  <a:pt x="6964713" y="2239699"/>
                  <a:pt x="7240938" y="2222555"/>
                  <a:pt x="7330473" y="2538150"/>
                </a:cubicBezTo>
                <a:cubicBezTo>
                  <a:pt x="7420008" y="2853745"/>
                  <a:pt x="7181882" y="2939469"/>
                  <a:pt x="7223792" y="3090599"/>
                </a:cubicBezTo>
                <a:cubicBezTo>
                  <a:pt x="7265702" y="3241729"/>
                  <a:pt x="7431438" y="3185532"/>
                  <a:pt x="7326663" y="3517319"/>
                </a:cubicBezTo>
                <a:cubicBezTo>
                  <a:pt x="7307018" y="3579529"/>
                  <a:pt x="7259981" y="3649106"/>
                  <a:pt x="7194593" y="3723194"/>
                </a:cubicBezTo>
                <a:lnTo>
                  <a:pt x="7191638" y="3726327"/>
                </a:lnTo>
                <a:lnTo>
                  <a:pt x="7157729" y="3683087"/>
                </a:lnTo>
                <a:cubicBezTo>
                  <a:pt x="7100921" y="3628515"/>
                  <a:pt x="7026501" y="3597331"/>
                  <a:pt x="6968855" y="3563538"/>
                </a:cubicBezTo>
                <a:cubicBezTo>
                  <a:pt x="6891993" y="3518481"/>
                  <a:pt x="6881059" y="3456857"/>
                  <a:pt x="6793926" y="3428365"/>
                </a:cubicBezTo>
                <a:cubicBezTo>
                  <a:pt x="6728576" y="3406996"/>
                  <a:pt x="6611046" y="3392337"/>
                  <a:pt x="6522262" y="3390256"/>
                </a:cubicBezTo>
                <a:cubicBezTo>
                  <a:pt x="6492667" y="3389562"/>
                  <a:pt x="6466266" y="3390267"/>
                  <a:pt x="6446057" y="3392586"/>
                </a:cubicBezTo>
                <a:cubicBezTo>
                  <a:pt x="6365219" y="3401863"/>
                  <a:pt x="6370188" y="3401199"/>
                  <a:pt x="6308897" y="3484025"/>
                </a:cubicBezTo>
                <a:cubicBezTo>
                  <a:pt x="6247606" y="3566851"/>
                  <a:pt x="6141257" y="3800089"/>
                  <a:pt x="6078309" y="3889541"/>
                </a:cubicBezTo>
                <a:cubicBezTo>
                  <a:pt x="6015361" y="3978993"/>
                  <a:pt x="5995483" y="3982968"/>
                  <a:pt x="5931210" y="4020737"/>
                </a:cubicBezTo>
                <a:cubicBezTo>
                  <a:pt x="5866937" y="4058506"/>
                  <a:pt x="5734415" y="4052544"/>
                  <a:pt x="5692671" y="4116154"/>
                </a:cubicBezTo>
                <a:cubicBezTo>
                  <a:pt x="5650927" y="4179764"/>
                  <a:pt x="5777484" y="4312948"/>
                  <a:pt x="5680743" y="4426254"/>
                </a:cubicBezTo>
                <a:cubicBezTo>
                  <a:pt x="5584002" y="4539560"/>
                  <a:pt x="5248723" y="4685664"/>
                  <a:pt x="5112226" y="4795989"/>
                </a:cubicBezTo>
                <a:cubicBezTo>
                  <a:pt x="4975729" y="4906314"/>
                  <a:pt x="4877663" y="4974896"/>
                  <a:pt x="4861760" y="5088202"/>
                </a:cubicBezTo>
                <a:cubicBezTo>
                  <a:pt x="4845857" y="5201508"/>
                  <a:pt x="4951874" y="5329722"/>
                  <a:pt x="5016810" y="5475827"/>
                </a:cubicBezTo>
                <a:cubicBezTo>
                  <a:pt x="5045633" y="5553601"/>
                  <a:pt x="4948851" y="5647774"/>
                  <a:pt x="4915150" y="5724383"/>
                </a:cubicBezTo>
                <a:lnTo>
                  <a:pt x="4905826" y="5756293"/>
                </a:lnTo>
                <a:lnTo>
                  <a:pt x="4856771" y="5808156"/>
                </a:lnTo>
                <a:cubicBezTo>
                  <a:pt x="4808214" y="5852393"/>
                  <a:pt x="4761422" y="5878725"/>
                  <a:pt x="4716813" y="5875709"/>
                </a:cubicBezTo>
                <a:cubicBezTo>
                  <a:pt x="4538378" y="5863644"/>
                  <a:pt x="4547267" y="5835069"/>
                  <a:pt x="4396772" y="5803319"/>
                </a:cubicBezTo>
                <a:cubicBezTo>
                  <a:pt x="4321525" y="5787444"/>
                  <a:pt x="4224687" y="5759980"/>
                  <a:pt x="4122215" y="5735453"/>
                </a:cubicBezTo>
                <a:lnTo>
                  <a:pt x="4083503" y="5727318"/>
                </a:lnTo>
                <a:lnTo>
                  <a:pt x="4097292" y="5714044"/>
                </a:lnTo>
                <a:cubicBezTo>
                  <a:pt x="4109595" y="5681699"/>
                  <a:pt x="4059324" y="5616396"/>
                  <a:pt x="4022679" y="5589246"/>
                </a:cubicBezTo>
                <a:cubicBezTo>
                  <a:pt x="3986034" y="5562096"/>
                  <a:pt x="3918498" y="5587659"/>
                  <a:pt x="3877421" y="5551146"/>
                </a:cubicBezTo>
                <a:cubicBezTo>
                  <a:pt x="3836344" y="5514633"/>
                  <a:pt x="3816236" y="5443394"/>
                  <a:pt x="3773837" y="5413033"/>
                </a:cubicBezTo>
                <a:cubicBezTo>
                  <a:pt x="3731438" y="5382672"/>
                  <a:pt x="3669658" y="5367392"/>
                  <a:pt x="3618263" y="5380886"/>
                </a:cubicBezTo>
                <a:cubicBezTo>
                  <a:pt x="3566868" y="5394380"/>
                  <a:pt x="3506211" y="5450538"/>
                  <a:pt x="3465465" y="5493996"/>
                </a:cubicBezTo>
                <a:cubicBezTo>
                  <a:pt x="3424719" y="5537454"/>
                  <a:pt x="3425183" y="5614844"/>
                  <a:pt x="3378550" y="5629727"/>
                </a:cubicBezTo>
                <a:cubicBezTo>
                  <a:pt x="3331917" y="5644610"/>
                  <a:pt x="3240569" y="5575392"/>
                  <a:pt x="3185668" y="5583293"/>
                </a:cubicBezTo>
                <a:cubicBezTo>
                  <a:pt x="3130767" y="5591194"/>
                  <a:pt x="3045573" y="5632288"/>
                  <a:pt x="3049145" y="5677135"/>
                </a:cubicBezTo>
                <a:cubicBezTo>
                  <a:pt x="3051824" y="5710770"/>
                  <a:pt x="3100416" y="5754594"/>
                  <a:pt x="3153734" y="5802852"/>
                </a:cubicBezTo>
                <a:lnTo>
                  <a:pt x="3176080" y="5823588"/>
                </a:lnTo>
                <a:lnTo>
                  <a:pt x="3168584" y="5845081"/>
                </a:lnTo>
                <a:cubicBezTo>
                  <a:pt x="3146379" y="5957744"/>
                  <a:pt x="3191861" y="6120503"/>
                  <a:pt x="3036603" y="6207180"/>
                </a:cubicBezTo>
                <a:cubicBezTo>
                  <a:pt x="2829593" y="6322750"/>
                  <a:pt x="2618138" y="6024299"/>
                  <a:pt x="2461293" y="5921429"/>
                </a:cubicBezTo>
                <a:cubicBezTo>
                  <a:pt x="2304448" y="5818559"/>
                  <a:pt x="2181893" y="5716325"/>
                  <a:pt x="1958373" y="5635680"/>
                </a:cubicBezTo>
                <a:cubicBezTo>
                  <a:pt x="1874553" y="5605438"/>
                  <a:pt x="1799574" y="5494070"/>
                  <a:pt x="1725498" y="5356577"/>
                </a:cubicBezTo>
                <a:lnTo>
                  <a:pt x="1654249" y="5217899"/>
                </a:lnTo>
                <a:lnTo>
                  <a:pt x="1661484" y="5197575"/>
                </a:lnTo>
                <a:cubicBezTo>
                  <a:pt x="1695661" y="5057421"/>
                  <a:pt x="1676156" y="4779293"/>
                  <a:pt x="1649764" y="4659370"/>
                </a:cubicBezTo>
                <a:cubicBezTo>
                  <a:pt x="1619602" y="4522316"/>
                  <a:pt x="1509535" y="4527869"/>
                  <a:pt x="1462439" y="4426004"/>
                </a:cubicBezTo>
                <a:cubicBezTo>
                  <a:pt x="1415343" y="4324139"/>
                  <a:pt x="1449210" y="4121733"/>
                  <a:pt x="1367189" y="4048179"/>
                </a:cubicBezTo>
                <a:cubicBezTo>
                  <a:pt x="1285168" y="3974625"/>
                  <a:pt x="1266117" y="3933351"/>
                  <a:pt x="1148113" y="3883080"/>
                </a:cubicBezTo>
                <a:cubicBezTo>
                  <a:pt x="1118612" y="3870513"/>
                  <a:pt x="1082728" y="3858210"/>
                  <a:pt x="1043140" y="3846196"/>
                </a:cubicBezTo>
                <a:lnTo>
                  <a:pt x="974968" y="3827358"/>
                </a:lnTo>
                <a:lnTo>
                  <a:pt x="911338" y="3788902"/>
                </a:lnTo>
                <a:cubicBezTo>
                  <a:pt x="794894" y="3722028"/>
                  <a:pt x="662338" y="3653528"/>
                  <a:pt x="609633" y="3570660"/>
                </a:cubicBezTo>
                <a:cubicBezTo>
                  <a:pt x="504223" y="3404925"/>
                  <a:pt x="562644" y="3154735"/>
                  <a:pt x="483904" y="3002970"/>
                </a:cubicBezTo>
                <a:cubicBezTo>
                  <a:pt x="405164" y="2851205"/>
                  <a:pt x="217838" y="2783895"/>
                  <a:pt x="137193" y="2660070"/>
                </a:cubicBezTo>
                <a:cubicBezTo>
                  <a:pt x="56548" y="2536245"/>
                  <a:pt x="1939" y="2385115"/>
                  <a:pt x="34" y="2260020"/>
                </a:cubicBezTo>
                <a:cubicBezTo>
                  <a:pt x="-1871" y="2134925"/>
                  <a:pt x="76868" y="2001575"/>
                  <a:pt x="125763" y="1909500"/>
                </a:cubicBezTo>
                <a:cubicBezTo>
                  <a:pt x="174658" y="1817425"/>
                  <a:pt x="292768" y="1788850"/>
                  <a:pt x="331503" y="1741860"/>
                </a:cubicBezTo>
                <a:cubicBezTo>
                  <a:pt x="370238" y="1694870"/>
                  <a:pt x="336583" y="1683440"/>
                  <a:pt x="358173" y="1627560"/>
                </a:cubicBezTo>
                <a:cubicBezTo>
                  <a:pt x="379763" y="1571680"/>
                  <a:pt x="424848" y="1478970"/>
                  <a:pt x="461043" y="1406580"/>
                </a:cubicBezTo>
                <a:cubicBezTo>
                  <a:pt x="497238" y="1334190"/>
                  <a:pt x="565183" y="1276405"/>
                  <a:pt x="575343" y="1193220"/>
                </a:cubicBezTo>
                <a:cubicBezTo>
                  <a:pt x="580423" y="1151628"/>
                  <a:pt x="579630" y="1093366"/>
                  <a:pt x="571296" y="1038915"/>
                </a:cubicBezTo>
                <a:lnTo>
                  <a:pt x="558090" y="984076"/>
                </a:lnTo>
                <a:lnTo>
                  <a:pt x="578871" y="965760"/>
                </a:lnTo>
                <a:cubicBezTo>
                  <a:pt x="597586" y="942832"/>
                  <a:pt x="603353" y="913513"/>
                  <a:pt x="603204" y="885086"/>
                </a:cubicBezTo>
                <a:cubicBezTo>
                  <a:pt x="603006" y="847184"/>
                  <a:pt x="583955" y="789041"/>
                  <a:pt x="554388" y="758879"/>
                </a:cubicBezTo>
                <a:lnTo>
                  <a:pt x="525374" y="731529"/>
                </a:lnTo>
                <a:lnTo>
                  <a:pt x="585814" y="699401"/>
                </a:lnTo>
                <a:cubicBezTo>
                  <a:pt x="666487" y="655326"/>
                  <a:pt x="741556" y="609576"/>
                  <a:pt x="781084" y="568380"/>
                </a:cubicBezTo>
                <a:cubicBezTo>
                  <a:pt x="886494" y="458525"/>
                  <a:pt x="845854" y="285169"/>
                  <a:pt x="906814" y="217859"/>
                </a:cubicBezTo>
                <a:cubicBezTo>
                  <a:pt x="967774" y="150549"/>
                  <a:pt x="1063660" y="146105"/>
                  <a:pt x="1146845" y="164520"/>
                </a:cubicBezTo>
                <a:cubicBezTo>
                  <a:pt x="1230030" y="182935"/>
                  <a:pt x="1327184" y="290885"/>
                  <a:pt x="1405924" y="328350"/>
                </a:cubicBezTo>
                <a:cubicBezTo>
                  <a:pt x="1484664" y="365815"/>
                  <a:pt x="1628809" y="402644"/>
                  <a:pt x="1684054" y="385499"/>
                </a:cubicBezTo>
                <a:cubicBezTo>
                  <a:pt x="1739299" y="368354"/>
                  <a:pt x="1689769" y="269295"/>
                  <a:pt x="1737394" y="225480"/>
                </a:cubicBezTo>
                <a:cubicBezTo>
                  <a:pt x="1785019" y="181665"/>
                  <a:pt x="1845978" y="125149"/>
                  <a:pt x="1969803" y="122609"/>
                </a:cubicBezTo>
                <a:cubicBezTo>
                  <a:pt x="2093628" y="120069"/>
                  <a:pt x="2179989" y="133404"/>
                  <a:pt x="2480344" y="210239"/>
                </a:cubicBezTo>
                <a:cubicBezTo>
                  <a:pt x="2555433" y="229448"/>
                  <a:pt x="2630125" y="264651"/>
                  <a:pt x="2707367" y="307275"/>
                </a:cubicBezTo>
                <a:lnTo>
                  <a:pt x="2726343" y="318266"/>
                </a:lnTo>
                <a:lnTo>
                  <a:pt x="2710018" y="323582"/>
                </a:lnTo>
                <a:cubicBezTo>
                  <a:pt x="2638652" y="350619"/>
                  <a:pt x="2582420" y="384428"/>
                  <a:pt x="2557813" y="422329"/>
                </a:cubicBezTo>
                <a:cubicBezTo>
                  <a:pt x="2492196" y="523400"/>
                  <a:pt x="2587974" y="753058"/>
                  <a:pt x="2437162" y="879529"/>
                </a:cubicBezTo>
                <a:cubicBezTo>
                  <a:pt x="2296404" y="997004"/>
                  <a:pt x="2066217" y="916041"/>
                  <a:pt x="1964088" y="968429"/>
                </a:cubicBezTo>
                <a:cubicBezTo>
                  <a:pt x="1861959" y="1020817"/>
                  <a:pt x="1741310" y="1111834"/>
                  <a:pt x="1722789" y="1184330"/>
                </a:cubicBezTo>
                <a:cubicBezTo>
                  <a:pt x="1704268" y="1256826"/>
                  <a:pt x="1719613" y="1333026"/>
                  <a:pt x="1852963" y="1403405"/>
                </a:cubicBezTo>
                <a:cubicBezTo>
                  <a:pt x="1915471" y="1436395"/>
                  <a:pt x="2003443" y="1498803"/>
                  <a:pt x="2108866" y="1548442"/>
                </a:cubicBezTo>
                <a:lnTo>
                  <a:pt x="2133157" y="1558036"/>
                </a:lnTo>
                <a:lnTo>
                  <a:pt x="2133157" y="1559320"/>
                </a:lnTo>
                <a:lnTo>
                  <a:pt x="2131859" y="1558826"/>
                </a:lnTo>
                <a:lnTo>
                  <a:pt x="2108486" y="1565994"/>
                </a:lnTo>
                <a:cubicBezTo>
                  <a:pt x="2082787" y="1575329"/>
                  <a:pt x="2060662" y="1585154"/>
                  <a:pt x="2043020" y="1595590"/>
                </a:cubicBezTo>
                <a:cubicBezTo>
                  <a:pt x="1901885" y="1679079"/>
                  <a:pt x="2042358" y="1838768"/>
                  <a:pt x="2015191" y="1901716"/>
                </a:cubicBezTo>
                <a:cubicBezTo>
                  <a:pt x="1988024" y="1964664"/>
                  <a:pt x="1923089" y="1942135"/>
                  <a:pt x="1880019" y="1973278"/>
                </a:cubicBezTo>
                <a:cubicBezTo>
                  <a:pt x="1836949" y="2004421"/>
                  <a:pt x="1787915" y="2039539"/>
                  <a:pt x="1756773" y="2088572"/>
                </a:cubicBezTo>
                <a:cubicBezTo>
                  <a:pt x="1725631" y="2137605"/>
                  <a:pt x="1691969" y="2229848"/>
                  <a:pt x="1705090" y="2295306"/>
                </a:cubicBezTo>
                <a:cubicBezTo>
                  <a:pt x="1718211" y="2360764"/>
                  <a:pt x="1804506" y="2425181"/>
                  <a:pt x="1835501" y="2481318"/>
                </a:cubicBezTo>
                <a:cubicBezTo>
                  <a:pt x="1866496" y="2537455"/>
                  <a:pt x="1879534" y="2590003"/>
                  <a:pt x="1891063" y="2632130"/>
                </a:cubicBezTo>
                <a:cubicBezTo>
                  <a:pt x="1902592" y="2674257"/>
                  <a:pt x="1904512" y="2674852"/>
                  <a:pt x="1904673" y="2734078"/>
                </a:cubicBezTo>
                <a:lnTo>
                  <a:pt x="1896431" y="2744366"/>
                </a:lnTo>
                <a:lnTo>
                  <a:pt x="1895824" y="2741667"/>
                </a:lnTo>
                <a:cubicBezTo>
                  <a:pt x="1870953" y="2706213"/>
                  <a:pt x="1734430" y="2674463"/>
                  <a:pt x="1694213" y="2641655"/>
                </a:cubicBezTo>
                <a:cubicBezTo>
                  <a:pt x="1653996" y="2608847"/>
                  <a:pt x="1671986" y="2575509"/>
                  <a:pt x="1643411" y="2530530"/>
                </a:cubicBezTo>
                <a:cubicBezTo>
                  <a:pt x="1614836" y="2485551"/>
                  <a:pt x="1577794" y="2396652"/>
                  <a:pt x="1522761" y="2371781"/>
                </a:cubicBezTo>
                <a:cubicBezTo>
                  <a:pt x="1467728" y="2346910"/>
                  <a:pt x="1251828" y="2411997"/>
                  <a:pt x="1170336" y="2425755"/>
                </a:cubicBezTo>
                <a:cubicBezTo>
                  <a:pt x="1088844" y="2439513"/>
                  <a:pt x="1079319" y="2390302"/>
                  <a:pt x="1033811" y="2454331"/>
                </a:cubicBezTo>
                <a:cubicBezTo>
                  <a:pt x="988303" y="2518360"/>
                  <a:pt x="977719" y="2649593"/>
                  <a:pt x="998886" y="2714680"/>
                </a:cubicBezTo>
                <a:cubicBezTo>
                  <a:pt x="1020053" y="2779767"/>
                  <a:pt x="1093608" y="2742726"/>
                  <a:pt x="1160812" y="2844855"/>
                </a:cubicBezTo>
                <a:cubicBezTo>
                  <a:pt x="1204733" y="2912588"/>
                  <a:pt x="1087258" y="3134309"/>
                  <a:pt x="1110012" y="3206805"/>
                </a:cubicBezTo>
                <a:cubicBezTo>
                  <a:pt x="1132766" y="3279301"/>
                  <a:pt x="1247066" y="3287238"/>
                  <a:pt x="1303687" y="3295705"/>
                </a:cubicBezTo>
                <a:cubicBezTo>
                  <a:pt x="1360308" y="3304172"/>
                  <a:pt x="1402640" y="3277184"/>
                  <a:pt x="1449736" y="3257605"/>
                </a:cubicBezTo>
                <a:cubicBezTo>
                  <a:pt x="1496832" y="3238026"/>
                  <a:pt x="1549750" y="3210509"/>
                  <a:pt x="1586263" y="3178230"/>
                </a:cubicBezTo>
                <a:cubicBezTo>
                  <a:pt x="1595392" y="3170160"/>
                  <a:pt x="1601014" y="3160801"/>
                  <a:pt x="1604694" y="3150747"/>
                </a:cubicBezTo>
                <a:lnTo>
                  <a:pt x="1605217" y="3148304"/>
                </a:lnTo>
                <a:lnTo>
                  <a:pt x="1645159" y="3179176"/>
                </a:lnTo>
                <a:cubicBezTo>
                  <a:pt x="1737858" y="3248739"/>
                  <a:pt x="1859811" y="3336761"/>
                  <a:pt x="1983387" y="3472099"/>
                </a:cubicBezTo>
                <a:cubicBezTo>
                  <a:pt x="2107957" y="3616217"/>
                  <a:pt x="2062236" y="3760997"/>
                  <a:pt x="2150363" y="3933275"/>
                </a:cubicBezTo>
                <a:cubicBezTo>
                  <a:pt x="2238490" y="4105553"/>
                  <a:pt x="2420044" y="4275843"/>
                  <a:pt x="2555879" y="4390474"/>
                </a:cubicBezTo>
                <a:cubicBezTo>
                  <a:pt x="2691714" y="4505105"/>
                  <a:pt x="2784483" y="4621724"/>
                  <a:pt x="2965375" y="4621061"/>
                </a:cubicBezTo>
                <a:cubicBezTo>
                  <a:pt x="3146267" y="4620398"/>
                  <a:pt x="3184033" y="4403726"/>
                  <a:pt x="3641232" y="4386498"/>
                </a:cubicBezTo>
                <a:cubicBezTo>
                  <a:pt x="4098431" y="4369270"/>
                  <a:pt x="4228304" y="4460047"/>
                  <a:pt x="4420460" y="4374571"/>
                </a:cubicBezTo>
                <a:cubicBezTo>
                  <a:pt x="4612616" y="4289095"/>
                  <a:pt x="4738513" y="4114829"/>
                  <a:pt x="4825977" y="4024714"/>
                </a:cubicBezTo>
                <a:cubicBezTo>
                  <a:pt x="4913441" y="3934599"/>
                  <a:pt x="5009519" y="3914720"/>
                  <a:pt x="5036686" y="3802077"/>
                </a:cubicBezTo>
                <a:cubicBezTo>
                  <a:pt x="5063853" y="3689434"/>
                  <a:pt x="4993617" y="3475411"/>
                  <a:pt x="5028735" y="3388609"/>
                </a:cubicBezTo>
                <a:cubicBezTo>
                  <a:pt x="5063853" y="3301807"/>
                  <a:pt x="5132764" y="3343882"/>
                  <a:pt x="5247396" y="3281266"/>
                </a:cubicBezTo>
                <a:cubicBezTo>
                  <a:pt x="5362028" y="3218650"/>
                  <a:pt x="5703936" y="3205068"/>
                  <a:pt x="5716526" y="3012911"/>
                </a:cubicBezTo>
                <a:cubicBezTo>
                  <a:pt x="5729116" y="2820754"/>
                  <a:pt x="5469371" y="2833011"/>
                  <a:pt x="5394496" y="2748528"/>
                </a:cubicBezTo>
                <a:cubicBezTo>
                  <a:pt x="5319621" y="2664045"/>
                  <a:pt x="5358715" y="2601428"/>
                  <a:pt x="5267275" y="2506013"/>
                </a:cubicBezTo>
                <a:cubicBezTo>
                  <a:pt x="5175835" y="2410598"/>
                  <a:pt x="5105598" y="2210490"/>
                  <a:pt x="4957174" y="2128327"/>
                </a:cubicBezTo>
                <a:cubicBezTo>
                  <a:pt x="4808750" y="2046164"/>
                  <a:pt x="4650388" y="2073992"/>
                  <a:pt x="4611294" y="1981227"/>
                </a:cubicBezTo>
                <a:cubicBezTo>
                  <a:pt x="4572200" y="1888462"/>
                  <a:pt x="4723275" y="1689016"/>
                  <a:pt x="4722612" y="1571735"/>
                </a:cubicBezTo>
                <a:cubicBezTo>
                  <a:pt x="4721949" y="1454454"/>
                  <a:pt x="4696770" y="1371629"/>
                  <a:pt x="4607318" y="1277539"/>
                </a:cubicBezTo>
                <a:lnTo>
                  <a:pt x="4606085" y="1276337"/>
                </a:lnTo>
                <a:lnTo>
                  <a:pt x="4606085" y="1269084"/>
                </a:lnTo>
                <a:lnTo>
                  <a:pt x="4621415" y="1279058"/>
                </a:lnTo>
                <a:cubicBezTo>
                  <a:pt x="4636777" y="1286789"/>
                  <a:pt x="4652255" y="1291088"/>
                  <a:pt x="4669188" y="1289104"/>
                </a:cubicBezTo>
                <a:cubicBezTo>
                  <a:pt x="4736922" y="1281167"/>
                  <a:pt x="4814181" y="1228251"/>
                  <a:pt x="4856514" y="1146230"/>
                </a:cubicBezTo>
                <a:cubicBezTo>
                  <a:pt x="4898847" y="1064209"/>
                  <a:pt x="4826351" y="887467"/>
                  <a:pt x="4872389" y="825555"/>
                </a:cubicBezTo>
                <a:cubicBezTo>
                  <a:pt x="4918427" y="763643"/>
                  <a:pt x="5091465" y="837197"/>
                  <a:pt x="5164490" y="835080"/>
                </a:cubicBezTo>
                <a:cubicBezTo>
                  <a:pt x="5237515" y="832963"/>
                  <a:pt x="5305248" y="773697"/>
                  <a:pt x="5361339" y="784280"/>
                </a:cubicBezTo>
                <a:cubicBezTo>
                  <a:pt x="5417430" y="794863"/>
                  <a:pt x="5503684" y="734009"/>
                  <a:pt x="5574063" y="689030"/>
                </a:cubicBezTo>
                <a:cubicBezTo>
                  <a:pt x="5644442" y="644051"/>
                  <a:pt x="5780439" y="608067"/>
                  <a:pt x="5847114" y="546155"/>
                </a:cubicBezTo>
                <a:cubicBezTo>
                  <a:pt x="5913789" y="484243"/>
                  <a:pt x="5996339" y="376822"/>
                  <a:pt x="5974114" y="317555"/>
                </a:cubicBezTo>
                <a:cubicBezTo>
                  <a:pt x="5971336" y="310147"/>
                  <a:pt x="5966888" y="303284"/>
                  <a:pt x="5961017" y="296862"/>
                </a:cubicBezTo>
                <a:lnTo>
                  <a:pt x="5951198" y="288667"/>
                </a:lnTo>
                <a:lnTo>
                  <a:pt x="6011022" y="204168"/>
                </a:lnTo>
                <a:cubicBezTo>
                  <a:pt x="6034636" y="173053"/>
                  <a:pt x="6058727" y="145629"/>
                  <a:pt x="6084603" y="126420"/>
                </a:cubicBezTo>
                <a:cubicBezTo>
                  <a:pt x="6188108" y="49585"/>
                  <a:pt x="6311933" y="-6931"/>
                  <a:pt x="6397023" y="689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1" name="Oval 7">
            <a:extLst>
              <a:ext uri="{FF2B5EF4-FFF2-40B4-BE49-F238E27FC236}">
                <a16:creationId xmlns:a16="http://schemas.microsoft.com/office/drawing/2014/main" id="{8C212ABE-C475-455B-8A78-96882AF9EA5D}"/>
              </a:ext>
            </a:extLst>
          </p:cNvPr>
          <p:cNvSpPr/>
          <p:nvPr/>
        </p:nvSpPr>
        <p:spPr>
          <a:xfrm>
            <a:off x="2586479" y="956232"/>
            <a:ext cx="584115" cy="446126"/>
          </a:xfrm>
          <a:custGeom>
            <a:avLst/>
            <a:gdLst>
              <a:gd name="connsiteX0" fmla="*/ 0 w 754856"/>
              <a:gd name="connsiteY0" fmla="*/ 308372 h 616744"/>
              <a:gd name="connsiteX1" fmla="*/ 377428 w 754856"/>
              <a:gd name="connsiteY1" fmla="*/ 0 h 616744"/>
              <a:gd name="connsiteX2" fmla="*/ 754856 w 754856"/>
              <a:gd name="connsiteY2" fmla="*/ 308372 h 616744"/>
              <a:gd name="connsiteX3" fmla="*/ 377428 w 754856"/>
              <a:gd name="connsiteY3" fmla="*/ 616744 h 616744"/>
              <a:gd name="connsiteX4" fmla="*/ 0 w 754856"/>
              <a:gd name="connsiteY4" fmla="*/ 308372 h 616744"/>
              <a:gd name="connsiteX0" fmla="*/ 2 w 754858"/>
              <a:gd name="connsiteY0" fmla="*/ 180976 h 489348"/>
              <a:gd name="connsiteX1" fmla="*/ 382193 w 754858"/>
              <a:gd name="connsiteY1" fmla="*/ 0 h 489348"/>
              <a:gd name="connsiteX2" fmla="*/ 754858 w 754858"/>
              <a:gd name="connsiteY2" fmla="*/ 180976 h 489348"/>
              <a:gd name="connsiteX3" fmla="*/ 377430 w 754858"/>
              <a:gd name="connsiteY3" fmla="*/ 489348 h 489348"/>
              <a:gd name="connsiteX4" fmla="*/ 2 w 754858"/>
              <a:gd name="connsiteY4" fmla="*/ 180976 h 489348"/>
              <a:gd name="connsiteX0" fmla="*/ 5 w 583411"/>
              <a:gd name="connsiteY0" fmla="*/ 107270 h 492590"/>
              <a:gd name="connsiteX1" fmla="*/ 210746 w 583411"/>
              <a:gd name="connsiteY1" fmla="*/ 2494 h 492590"/>
              <a:gd name="connsiteX2" fmla="*/ 583411 w 583411"/>
              <a:gd name="connsiteY2" fmla="*/ 183470 h 492590"/>
              <a:gd name="connsiteX3" fmla="*/ 205983 w 583411"/>
              <a:gd name="connsiteY3" fmla="*/ 491842 h 492590"/>
              <a:gd name="connsiteX4" fmla="*/ 5 w 583411"/>
              <a:gd name="connsiteY4" fmla="*/ 107270 h 492590"/>
              <a:gd name="connsiteX0" fmla="*/ 3224 w 586630"/>
              <a:gd name="connsiteY0" fmla="*/ 106557 h 491877"/>
              <a:gd name="connsiteX1" fmla="*/ 213965 w 586630"/>
              <a:gd name="connsiteY1" fmla="*/ 1781 h 491877"/>
              <a:gd name="connsiteX2" fmla="*/ 586630 w 586630"/>
              <a:gd name="connsiteY2" fmla="*/ 182757 h 491877"/>
              <a:gd name="connsiteX3" fmla="*/ 209202 w 586630"/>
              <a:gd name="connsiteY3" fmla="*/ 491129 h 491877"/>
              <a:gd name="connsiteX4" fmla="*/ 3224 w 586630"/>
              <a:gd name="connsiteY4" fmla="*/ 106557 h 491877"/>
              <a:gd name="connsiteX0" fmla="*/ 17530 w 600936"/>
              <a:gd name="connsiteY0" fmla="*/ 106557 h 491318"/>
              <a:gd name="connsiteX1" fmla="*/ 228271 w 600936"/>
              <a:gd name="connsiteY1" fmla="*/ 1781 h 491318"/>
              <a:gd name="connsiteX2" fmla="*/ 600936 w 600936"/>
              <a:gd name="connsiteY2" fmla="*/ 182757 h 491318"/>
              <a:gd name="connsiteX3" fmla="*/ 223508 w 600936"/>
              <a:gd name="connsiteY3" fmla="*/ 491129 h 491318"/>
              <a:gd name="connsiteX4" fmla="*/ 35390 w 600936"/>
              <a:gd name="connsiteY4" fmla="*/ 226810 h 491318"/>
              <a:gd name="connsiteX5" fmla="*/ 17530 w 600936"/>
              <a:gd name="connsiteY5" fmla="*/ 106557 h 491318"/>
              <a:gd name="connsiteX0" fmla="*/ 10486 w 593892"/>
              <a:gd name="connsiteY0" fmla="*/ 106076 h 490689"/>
              <a:gd name="connsiteX1" fmla="*/ 221227 w 593892"/>
              <a:gd name="connsiteY1" fmla="*/ 1300 h 490689"/>
              <a:gd name="connsiteX2" fmla="*/ 593892 w 593892"/>
              <a:gd name="connsiteY2" fmla="*/ 182276 h 490689"/>
              <a:gd name="connsiteX3" fmla="*/ 216464 w 593892"/>
              <a:gd name="connsiteY3" fmla="*/ 490648 h 490689"/>
              <a:gd name="connsiteX4" fmla="*/ 50968 w 593892"/>
              <a:gd name="connsiteY4" fmla="*/ 203707 h 490689"/>
              <a:gd name="connsiteX5" fmla="*/ 10486 w 593892"/>
              <a:gd name="connsiteY5" fmla="*/ 106076 h 490689"/>
              <a:gd name="connsiteX0" fmla="*/ 12318 w 586199"/>
              <a:gd name="connsiteY0" fmla="*/ 69700 h 493604"/>
              <a:gd name="connsiteX1" fmla="*/ 213534 w 586199"/>
              <a:gd name="connsiteY1" fmla="*/ 4215 h 493604"/>
              <a:gd name="connsiteX2" fmla="*/ 586199 w 586199"/>
              <a:gd name="connsiteY2" fmla="*/ 185191 h 493604"/>
              <a:gd name="connsiteX3" fmla="*/ 208771 w 586199"/>
              <a:gd name="connsiteY3" fmla="*/ 493563 h 493604"/>
              <a:gd name="connsiteX4" fmla="*/ 43275 w 586199"/>
              <a:gd name="connsiteY4" fmla="*/ 206622 h 493604"/>
              <a:gd name="connsiteX5" fmla="*/ 12318 w 586199"/>
              <a:gd name="connsiteY5" fmla="*/ 69700 h 493604"/>
              <a:gd name="connsiteX0" fmla="*/ 32308 w 606189"/>
              <a:gd name="connsiteY0" fmla="*/ 69700 h 499820"/>
              <a:gd name="connsiteX1" fmla="*/ 233524 w 606189"/>
              <a:gd name="connsiteY1" fmla="*/ 4215 h 499820"/>
              <a:gd name="connsiteX2" fmla="*/ 606189 w 606189"/>
              <a:gd name="connsiteY2" fmla="*/ 185191 h 499820"/>
              <a:gd name="connsiteX3" fmla="*/ 228761 w 606189"/>
              <a:gd name="connsiteY3" fmla="*/ 493563 h 499820"/>
              <a:gd name="connsiteX4" fmla="*/ 4924 w 606189"/>
              <a:gd name="connsiteY4" fmla="*/ 378073 h 499820"/>
              <a:gd name="connsiteX5" fmla="*/ 63265 w 606189"/>
              <a:gd name="connsiteY5" fmla="*/ 206622 h 499820"/>
              <a:gd name="connsiteX6" fmla="*/ 32308 w 606189"/>
              <a:gd name="connsiteY6" fmla="*/ 69700 h 499820"/>
              <a:gd name="connsiteX0" fmla="*/ 50591 w 624472"/>
              <a:gd name="connsiteY0" fmla="*/ 69700 h 499257"/>
              <a:gd name="connsiteX1" fmla="*/ 251807 w 624472"/>
              <a:gd name="connsiteY1" fmla="*/ 4215 h 499257"/>
              <a:gd name="connsiteX2" fmla="*/ 624472 w 624472"/>
              <a:gd name="connsiteY2" fmla="*/ 185191 h 499257"/>
              <a:gd name="connsiteX3" fmla="*/ 247044 w 624472"/>
              <a:gd name="connsiteY3" fmla="*/ 493563 h 499257"/>
              <a:gd name="connsiteX4" fmla="*/ 23207 w 624472"/>
              <a:gd name="connsiteY4" fmla="*/ 378073 h 499257"/>
              <a:gd name="connsiteX5" fmla="*/ 8919 w 624472"/>
              <a:gd name="connsiteY5" fmla="*/ 263773 h 499257"/>
              <a:gd name="connsiteX6" fmla="*/ 81548 w 624472"/>
              <a:gd name="connsiteY6" fmla="*/ 206622 h 499257"/>
              <a:gd name="connsiteX7" fmla="*/ 50591 w 624472"/>
              <a:gd name="connsiteY7" fmla="*/ 69700 h 499257"/>
              <a:gd name="connsiteX0" fmla="*/ 50591 w 624472"/>
              <a:gd name="connsiteY0" fmla="*/ 69700 h 443941"/>
              <a:gd name="connsiteX1" fmla="*/ 251807 w 624472"/>
              <a:gd name="connsiteY1" fmla="*/ 4215 h 443941"/>
              <a:gd name="connsiteX2" fmla="*/ 624472 w 624472"/>
              <a:gd name="connsiteY2" fmla="*/ 185191 h 443941"/>
              <a:gd name="connsiteX3" fmla="*/ 237519 w 624472"/>
              <a:gd name="connsiteY3" fmla="*/ 434031 h 443941"/>
              <a:gd name="connsiteX4" fmla="*/ 23207 w 624472"/>
              <a:gd name="connsiteY4" fmla="*/ 378073 h 443941"/>
              <a:gd name="connsiteX5" fmla="*/ 8919 w 624472"/>
              <a:gd name="connsiteY5" fmla="*/ 263773 h 443941"/>
              <a:gd name="connsiteX6" fmla="*/ 81548 w 624472"/>
              <a:gd name="connsiteY6" fmla="*/ 206622 h 443941"/>
              <a:gd name="connsiteX7" fmla="*/ 50591 w 624472"/>
              <a:gd name="connsiteY7" fmla="*/ 69700 h 443941"/>
              <a:gd name="connsiteX0" fmla="*/ 50591 w 625787"/>
              <a:gd name="connsiteY0" fmla="*/ 69700 h 434148"/>
              <a:gd name="connsiteX1" fmla="*/ 251807 w 625787"/>
              <a:gd name="connsiteY1" fmla="*/ 4215 h 434148"/>
              <a:gd name="connsiteX2" fmla="*/ 624472 w 625787"/>
              <a:gd name="connsiteY2" fmla="*/ 185191 h 434148"/>
              <a:gd name="connsiteX3" fmla="*/ 348247 w 625787"/>
              <a:gd name="connsiteY3" fmla="*/ 366167 h 434148"/>
              <a:gd name="connsiteX4" fmla="*/ 237519 w 625787"/>
              <a:gd name="connsiteY4" fmla="*/ 434031 h 434148"/>
              <a:gd name="connsiteX5" fmla="*/ 23207 w 625787"/>
              <a:gd name="connsiteY5" fmla="*/ 378073 h 434148"/>
              <a:gd name="connsiteX6" fmla="*/ 8919 w 625787"/>
              <a:gd name="connsiteY6" fmla="*/ 263773 h 434148"/>
              <a:gd name="connsiteX7" fmla="*/ 81548 w 625787"/>
              <a:gd name="connsiteY7" fmla="*/ 206622 h 434148"/>
              <a:gd name="connsiteX8" fmla="*/ 50591 w 625787"/>
              <a:gd name="connsiteY8" fmla="*/ 69700 h 434148"/>
              <a:gd name="connsiteX0" fmla="*/ 50591 w 636835"/>
              <a:gd name="connsiteY0" fmla="*/ 69700 h 434148"/>
              <a:gd name="connsiteX1" fmla="*/ 251807 w 636835"/>
              <a:gd name="connsiteY1" fmla="*/ 4215 h 434148"/>
              <a:gd name="connsiteX2" fmla="*/ 624472 w 636835"/>
              <a:gd name="connsiteY2" fmla="*/ 185191 h 434148"/>
              <a:gd name="connsiteX3" fmla="*/ 541129 w 636835"/>
              <a:gd name="connsiteY3" fmla="*/ 324495 h 434148"/>
              <a:gd name="connsiteX4" fmla="*/ 348247 w 636835"/>
              <a:gd name="connsiteY4" fmla="*/ 366167 h 434148"/>
              <a:gd name="connsiteX5" fmla="*/ 237519 w 636835"/>
              <a:gd name="connsiteY5" fmla="*/ 434031 h 434148"/>
              <a:gd name="connsiteX6" fmla="*/ 23207 w 636835"/>
              <a:gd name="connsiteY6" fmla="*/ 378073 h 434148"/>
              <a:gd name="connsiteX7" fmla="*/ 8919 w 636835"/>
              <a:gd name="connsiteY7" fmla="*/ 263773 h 434148"/>
              <a:gd name="connsiteX8" fmla="*/ 81548 w 636835"/>
              <a:gd name="connsiteY8" fmla="*/ 206622 h 434148"/>
              <a:gd name="connsiteX9" fmla="*/ 50591 w 636835"/>
              <a:gd name="connsiteY9" fmla="*/ 69700 h 434148"/>
              <a:gd name="connsiteX0" fmla="*/ 50591 w 574047"/>
              <a:gd name="connsiteY0" fmla="*/ 65876 h 430324"/>
              <a:gd name="connsiteX1" fmla="*/ 251807 w 574047"/>
              <a:gd name="connsiteY1" fmla="*/ 391 h 430324"/>
              <a:gd name="connsiteX2" fmla="*/ 539938 w 574047"/>
              <a:gd name="connsiteY2" fmla="*/ 93261 h 430324"/>
              <a:gd name="connsiteX3" fmla="*/ 541129 w 574047"/>
              <a:gd name="connsiteY3" fmla="*/ 320671 h 430324"/>
              <a:gd name="connsiteX4" fmla="*/ 348247 w 574047"/>
              <a:gd name="connsiteY4" fmla="*/ 362343 h 430324"/>
              <a:gd name="connsiteX5" fmla="*/ 237519 w 574047"/>
              <a:gd name="connsiteY5" fmla="*/ 430207 h 430324"/>
              <a:gd name="connsiteX6" fmla="*/ 23207 w 574047"/>
              <a:gd name="connsiteY6" fmla="*/ 374249 h 430324"/>
              <a:gd name="connsiteX7" fmla="*/ 8919 w 574047"/>
              <a:gd name="connsiteY7" fmla="*/ 259949 h 430324"/>
              <a:gd name="connsiteX8" fmla="*/ 81548 w 574047"/>
              <a:gd name="connsiteY8" fmla="*/ 202798 h 430324"/>
              <a:gd name="connsiteX9" fmla="*/ 50591 w 574047"/>
              <a:gd name="connsiteY9" fmla="*/ 65876 h 430324"/>
              <a:gd name="connsiteX0" fmla="*/ 50591 w 588799"/>
              <a:gd name="connsiteY0" fmla="*/ 65876 h 430324"/>
              <a:gd name="connsiteX1" fmla="*/ 251807 w 588799"/>
              <a:gd name="connsiteY1" fmla="*/ 391 h 430324"/>
              <a:gd name="connsiteX2" fmla="*/ 539938 w 588799"/>
              <a:gd name="connsiteY2" fmla="*/ 93261 h 430324"/>
              <a:gd name="connsiteX3" fmla="*/ 588754 w 588799"/>
              <a:gd name="connsiteY3" fmla="*/ 219468 h 430324"/>
              <a:gd name="connsiteX4" fmla="*/ 541129 w 588799"/>
              <a:gd name="connsiteY4" fmla="*/ 320671 h 430324"/>
              <a:gd name="connsiteX5" fmla="*/ 348247 w 588799"/>
              <a:gd name="connsiteY5" fmla="*/ 362343 h 430324"/>
              <a:gd name="connsiteX6" fmla="*/ 237519 w 588799"/>
              <a:gd name="connsiteY6" fmla="*/ 430207 h 430324"/>
              <a:gd name="connsiteX7" fmla="*/ 23207 w 588799"/>
              <a:gd name="connsiteY7" fmla="*/ 374249 h 430324"/>
              <a:gd name="connsiteX8" fmla="*/ 8919 w 588799"/>
              <a:gd name="connsiteY8" fmla="*/ 259949 h 430324"/>
              <a:gd name="connsiteX9" fmla="*/ 81548 w 588799"/>
              <a:gd name="connsiteY9" fmla="*/ 202798 h 430324"/>
              <a:gd name="connsiteX10" fmla="*/ 50591 w 588799"/>
              <a:gd name="connsiteY10" fmla="*/ 65876 h 430324"/>
              <a:gd name="connsiteX0" fmla="*/ 50591 w 588756"/>
              <a:gd name="connsiteY0" fmla="*/ 73386 h 437834"/>
              <a:gd name="connsiteX1" fmla="*/ 251807 w 588756"/>
              <a:gd name="connsiteY1" fmla="*/ 7901 h 437834"/>
              <a:gd name="connsiteX2" fmla="*/ 419685 w 588756"/>
              <a:gd name="connsiteY2" fmla="*/ 11475 h 437834"/>
              <a:gd name="connsiteX3" fmla="*/ 539938 w 588756"/>
              <a:gd name="connsiteY3" fmla="*/ 100771 h 437834"/>
              <a:gd name="connsiteX4" fmla="*/ 588754 w 588756"/>
              <a:gd name="connsiteY4" fmla="*/ 226978 h 437834"/>
              <a:gd name="connsiteX5" fmla="*/ 541129 w 588756"/>
              <a:gd name="connsiteY5" fmla="*/ 328181 h 437834"/>
              <a:gd name="connsiteX6" fmla="*/ 348247 w 588756"/>
              <a:gd name="connsiteY6" fmla="*/ 369853 h 437834"/>
              <a:gd name="connsiteX7" fmla="*/ 237519 w 588756"/>
              <a:gd name="connsiteY7" fmla="*/ 437717 h 437834"/>
              <a:gd name="connsiteX8" fmla="*/ 23207 w 588756"/>
              <a:gd name="connsiteY8" fmla="*/ 381759 h 437834"/>
              <a:gd name="connsiteX9" fmla="*/ 8919 w 588756"/>
              <a:gd name="connsiteY9" fmla="*/ 267459 h 437834"/>
              <a:gd name="connsiteX10" fmla="*/ 81548 w 588756"/>
              <a:gd name="connsiteY10" fmla="*/ 210308 h 437834"/>
              <a:gd name="connsiteX11" fmla="*/ 50591 w 588756"/>
              <a:gd name="connsiteY11" fmla="*/ 73386 h 437834"/>
              <a:gd name="connsiteX0" fmla="*/ 45950 w 584115"/>
              <a:gd name="connsiteY0" fmla="*/ 73386 h 446126"/>
              <a:gd name="connsiteX1" fmla="*/ 247166 w 584115"/>
              <a:gd name="connsiteY1" fmla="*/ 7901 h 446126"/>
              <a:gd name="connsiteX2" fmla="*/ 415044 w 584115"/>
              <a:gd name="connsiteY2" fmla="*/ 11475 h 446126"/>
              <a:gd name="connsiteX3" fmla="*/ 535297 w 584115"/>
              <a:gd name="connsiteY3" fmla="*/ 100771 h 446126"/>
              <a:gd name="connsiteX4" fmla="*/ 584113 w 584115"/>
              <a:gd name="connsiteY4" fmla="*/ 226978 h 446126"/>
              <a:gd name="connsiteX5" fmla="*/ 536488 w 584115"/>
              <a:gd name="connsiteY5" fmla="*/ 328181 h 446126"/>
              <a:gd name="connsiteX6" fmla="*/ 343606 w 584115"/>
              <a:gd name="connsiteY6" fmla="*/ 369853 h 446126"/>
              <a:gd name="connsiteX7" fmla="*/ 232878 w 584115"/>
              <a:gd name="connsiteY7" fmla="*/ 437717 h 446126"/>
              <a:gd name="connsiteX8" fmla="*/ 74525 w 584115"/>
              <a:gd name="connsiteY8" fmla="*/ 438910 h 446126"/>
              <a:gd name="connsiteX9" fmla="*/ 18566 w 584115"/>
              <a:gd name="connsiteY9" fmla="*/ 381759 h 446126"/>
              <a:gd name="connsiteX10" fmla="*/ 4278 w 584115"/>
              <a:gd name="connsiteY10" fmla="*/ 267459 h 446126"/>
              <a:gd name="connsiteX11" fmla="*/ 76907 w 584115"/>
              <a:gd name="connsiteY11" fmla="*/ 210308 h 446126"/>
              <a:gd name="connsiteX12" fmla="*/ 45950 w 584115"/>
              <a:gd name="connsiteY12" fmla="*/ 73386 h 446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84115" h="446126">
                <a:moveTo>
                  <a:pt x="45950" y="73386"/>
                </a:moveTo>
                <a:cubicBezTo>
                  <a:pt x="74326" y="39652"/>
                  <a:pt x="185650" y="18220"/>
                  <a:pt x="247166" y="7901"/>
                </a:cubicBezTo>
                <a:cubicBezTo>
                  <a:pt x="308682" y="-2418"/>
                  <a:pt x="367022" y="-4003"/>
                  <a:pt x="415044" y="11475"/>
                </a:cubicBezTo>
                <a:cubicBezTo>
                  <a:pt x="463066" y="26953"/>
                  <a:pt x="505730" y="70609"/>
                  <a:pt x="535297" y="100771"/>
                </a:cubicBezTo>
                <a:cubicBezTo>
                  <a:pt x="564864" y="130933"/>
                  <a:pt x="583915" y="189076"/>
                  <a:pt x="584113" y="226978"/>
                </a:cubicBezTo>
                <a:cubicBezTo>
                  <a:pt x="584311" y="264880"/>
                  <a:pt x="573993" y="304369"/>
                  <a:pt x="536488" y="328181"/>
                </a:cubicBezTo>
                <a:cubicBezTo>
                  <a:pt x="498983" y="351993"/>
                  <a:pt x="389247" y="345842"/>
                  <a:pt x="343606" y="369853"/>
                </a:cubicBezTo>
                <a:cubicBezTo>
                  <a:pt x="297965" y="393864"/>
                  <a:pt x="277725" y="426208"/>
                  <a:pt x="232878" y="437717"/>
                </a:cubicBezTo>
                <a:cubicBezTo>
                  <a:pt x="188031" y="449226"/>
                  <a:pt x="110244" y="448236"/>
                  <a:pt x="74525" y="438910"/>
                </a:cubicBezTo>
                <a:cubicBezTo>
                  <a:pt x="38806" y="429584"/>
                  <a:pt x="34838" y="406961"/>
                  <a:pt x="18566" y="381759"/>
                </a:cubicBezTo>
                <a:cubicBezTo>
                  <a:pt x="2294" y="356557"/>
                  <a:pt x="-5445" y="296034"/>
                  <a:pt x="4278" y="267459"/>
                </a:cubicBezTo>
                <a:cubicBezTo>
                  <a:pt x="14002" y="238884"/>
                  <a:pt x="76709" y="246225"/>
                  <a:pt x="76907" y="210308"/>
                </a:cubicBezTo>
                <a:cubicBezTo>
                  <a:pt x="42577" y="146213"/>
                  <a:pt x="17574" y="107120"/>
                  <a:pt x="45950" y="73386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2" name="Oval 8">
            <a:extLst>
              <a:ext uri="{FF2B5EF4-FFF2-40B4-BE49-F238E27FC236}">
                <a16:creationId xmlns:a16="http://schemas.microsoft.com/office/drawing/2014/main" id="{3FB0D277-2BA4-4011-AE8B-41438D462EE1}"/>
              </a:ext>
            </a:extLst>
          </p:cNvPr>
          <p:cNvSpPr/>
          <p:nvPr/>
        </p:nvSpPr>
        <p:spPr>
          <a:xfrm>
            <a:off x="4283764" y="307689"/>
            <a:ext cx="4261432" cy="1611974"/>
          </a:xfrm>
          <a:custGeom>
            <a:avLst/>
            <a:gdLst>
              <a:gd name="connsiteX0" fmla="*/ 0 w 5105400"/>
              <a:gd name="connsiteY0" fmla="*/ 1136650 h 2273300"/>
              <a:gd name="connsiteX1" fmla="*/ 2552700 w 5105400"/>
              <a:gd name="connsiteY1" fmla="*/ 0 h 2273300"/>
              <a:gd name="connsiteX2" fmla="*/ 5105400 w 5105400"/>
              <a:gd name="connsiteY2" fmla="*/ 1136650 h 2273300"/>
              <a:gd name="connsiteX3" fmla="*/ 2552700 w 5105400"/>
              <a:gd name="connsiteY3" fmla="*/ 2273300 h 2273300"/>
              <a:gd name="connsiteX4" fmla="*/ 0 w 5105400"/>
              <a:gd name="connsiteY4" fmla="*/ 1136650 h 2273300"/>
              <a:gd name="connsiteX0" fmla="*/ 22921 w 5128321"/>
              <a:gd name="connsiteY0" fmla="*/ 676275 h 1812925"/>
              <a:gd name="connsiteX1" fmla="*/ 1756471 w 5128321"/>
              <a:gd name="connsiteY1" fmla="*/ 0 h 1812925"/>
              <a:gd name="connsiteX2" fmla="*/ 5128321 w 5128321"/>
              <a:gd name="connsiteY2" fmla="*/ 676275 h 1812925"/>
              <a:gd name="connsiteX3" fmla="*/ 2575621 w 5128321"/>
              <a:gd name="connsiteY3" fmla="*/ 1812925 h 1812925"/>
              <a:gd name="connsiteX4" fmla="*/ 22921 w 5128321"/>
              <a:gd name="connsiteY4" fmla="*/ 676275 h 1812925"/>
              <a:gd name="connsiteX0" fmla="*/ 16378 w 5121778"/>
              <a:gd name="connsiteY0" fmla="*/ 663575 h 1800225"/>
              <a:gd name="connsiteX1" fmla="*/ 1845178 w 5121778"/>
              <a:gd name="connsiteY1" fmla="*/ 0 h 1800225"/>
              <a:gd name="connsiteX2" fmla="*/ 5121778 w 5121778"/>
              <a:gd name="connsiteY2" fmla="*/ 663575 h 1800225"/>
              <a:gd name="connsiteX3" fmla="*/ 2569078 w 5121778"/>
              <a:gd name="connsiteY3" fmla="*/ 1800225 h 1800225"/>
              <a:gd name="connsiteX4" fmla="*/ 16378 w 5121778"/>
              <a:gd name="connsiteY4" fmla="*/ 663575 h 1800225"/>
              <a:gd name="connsiteX0" fmla="*/ 6720 w 5112155"/>
              <a:gd name="connsiteY0" fmla="*/ 683335 h 1819985"/>
              <a:gd name="connsiteX1" fmla="*/ 1835520 w 5112155"/>
              <a:gd name="connsiteY1" fmla="*/ 19760 h 1819985"/>
              <a:gd name="connsiteX2" fmla="*/ 2470519 w 5112155"/>
              <a:gd name="connsiteY2" fmla="*/ 219785 h 1819985"/>
              <a:gd name="connsiteX3" fmla="*/ 5112120 w 5112155"/>
              <a:gd name="connsiteY3" fmla="*/ 683335 h 1819985"/>
              <a:gd name="connsiteX4" fmla="*/ 2559420 w 5112155"/>
              <a:gd name="connsiteY4" fmla="*/ 1819985 h 1819985"/>
              <a:gd name="connsiteX5" fmla="*/ 6720 w 5112155"/>
              <a:gd name="connsiteY5" fmla="*/ 683335 h 1819985"/>
              <a:gd name="connsiteX0" fmla="*/ 15773 w 5121208"/>
              <a:gd name="connsiteY0" fmla="*/ 680430 h 1817080"/>
              <a:gd name="connsiteX1" fmla="*/ 1536598 w 5121208"/>
              <a:gd name="connsiteY1" fmla="*/ 20030 h 1817080"/>
              <a:gd name="connsiteX2" fmla="*/ 2479572 w 5121208"/>
              <a:gd name="connsiteY2" fmla="*/ 216880 h 1817080"/>
              <a:gd name="connsiteX3" fmla="*/ 5121173 w 5121208"/>
              <a:gd name="connsiteY3" fmla="*/ 680430 h 1817080"/>
              <a:gd name="connsiteX4" fmla="*/ 2568473 w 5121208"/>
              <a:gd name="connsiteY4" fmla="*/ 1817080 h 1817080"/>
              <a:gd name="connsiteX5" fmla="*/ 15773 w 5121208"/>
              <a:gd name="connsiteY5" fmla="*/ 680430 h 1817080"/>
              <a:gd name="connsiteX0" fmla="*/ 21063 w 4701036"/>
              <a:gd name="connsiteY0" fmla="*/ 1021693 h 1841178"/>
              <a:gd name="connsiteX1" fmla="*/ 1116438 w 4701036"/>
              <a:gd name="connsiteY1" fmla="*/ 40618 h 1841178"/>
              <a:gd name="connsiteX2" fmla="*/ 2059412 w 4701036"/>
              <a:gd name="connsiteY2" fmla="*/ 237468 h 1841178"/>
              <a:gd name="connsiteX3" fmla="*/ 4701013 w 4701036"/>
              <a:gd name="connsiteY3" fmla="*/ 701018 h 1841178"/>
              <a:gd name="connsiteX4" fmla="*/ 2148313 w 4701036"/>
              <a:gd name="connsiteY4" fmla="*/ 1837668 h 1841178"/>
              <a:gd name="connsiteX5" fmla="*/ 21063 w 4701036"/>
              <a:gd name="connsiteY5" fmla="*/ 1021693 h 1841178"/>
              <a:gd name="connsiteX0" fmla="*/ 45726 w 4725699"/>
              <a:gd name="connsiteY0" fmla="*/ 997885 h 1816880"/>
              <a:gd name="connsiteX1" fmla="*/ 747400 w 4725699"/>
              <a:gd name="connsiteY1" fmla="*/ 623234 h 1816880"/>
              <a:gd name="connsiteX2" fmla="*/ 1141101 w 4725699"/>
              <a:gd name="connsiteY2" fmla="*/ 16810 h 1816880"/>
              <a:gd name="connsiteX3" fmla="*/ 2084075 w 4725699"/>
              <a:gd name="connsiteY3" fmla="*/ 213660 h 1816880"/>
              <a:gd name="connsiteX4" fmla="*/ 4725676 w 4725699"/>
              <a:gd name="connsiteY4" fmla="*/ 677210 h 1816880"/>
              <a:gd name="connsiteX5" fmla="*/ 2172976 w 4725699"/>
              <a:gd name="connsiteY5" fmla="*/ 1813860 h 1816880"/>
              <a:gd name="connsiteX6" fmla="*/ 45726 w 4725699"/>
              <a:gd name="connsiteY6" fmla="*/ 997885 h 1816880"/>
              <a:gd name="connsiteX0" fmla="*/ 45726 w 4725699"/>
              <a:gd name="connsiteY0" fmla="*/ 981818 h 1800813"/>
              <a:gd name="connsiteX1" fmla="*/ 747400 w 4725699"/>
              <a:gd name="connsiteY1" fmla="*/ 607167 h 1800813"/>
              <a:gd name="connsiteX2" fmla="*/ 868051 w 4725699"/>
              <a:gd name="connsiteY2" fmla="*/ 149967 h 1800813"/>
              <a:gd name="connsiteX3" fmla="*/ 1141101 w 4725699"/>
              <a:gd name="connsiteY3" fmla="*/ 743 h 1800813"/>
              <a:gd name="connsiteX4" fmla="*/ 2084075 w 4725699"/>
              <a:gd name="connsiteY4" fmla="*/ 197593 h 1800813"/>
              <a:gd name="connsiteX5" fmla="*/ 4725676 w 4725699"/>
              <a:gd name="connsiteY5" fmla="*/ 661143 h 1800813"/>
              <a:gd name="connsiteX6" fmla="*/ 2172976 w 4725699"/>
              <a:gd name="connsiteY6" fmla="*/ 1797793 h 1800813"/>
              <a:gd name="connsiteX7" fmla="*/ 45726 w 4725699"/>
              <a:gd name="connsiteY7" fmla="*/ 981818 h 1800813"/>
              <a:gd name="connsiteX0" fmla="*/ 45726 w 4725699"/>
              <a:gd name="connsiteY0" fmla="*/ 997547 h 1816542"/>
              <a:gd name="connsiteX1" fmla="*/ 747400 w 4725699"/>
              <a:gd name="connsiteY1" fmla="*/ 622896 h 1816542"/>
              <a:gd name="connsiteX2" fmla="*/ 868051 w 4725699"/>
              <a:gd name="connsiteY2" fmla="*/ 165696 h 1816542"/>
              <a:gd name="connsiteX3" fmla="*/ 1426851 w 4725699"/>
              <a:gd name="connsiteY3" fmla="*/ 597 h 1816542"/>
              <a:gd name="connsiteX4" fmla="*/ 2084075 w 4725699"/>
              <a:gd name="connsiteY4" fmla="*/ 213322 h 1816542"/>
              <a:gd name="connsiteX5" fmla="*/ 4725676 w 4725699"/>
              <a:gd name="connsiteY5" fmla="*/ 676872 h 1816542"/>
              <a:gd name="connsiteX6" fmla="*/ 2172976 w 4725699"/>
              <a:gd name="connsiteY6" fmla="*/ 1813522 h 1816542"/>
              <a:gd name="connsiteX7" fmla="*/ 45726 w 4725699"/>
              <a:gd name="connsiteY7" fmla="*/ 997547 h 1816542"/>
              <a:gd name="connsiteX0" fmla="*/ 114387 w 4794360"/>
              <a:gd name="connsiteY0" fmla="*/ 997547 h 1816481"/>
              <a:gd name="connsiteX1" fmla="*/ 342987 w 4794360"/>
              <a:gd name="connsiteY1" fmla="*/ 711796 h 1816481"/>
              <a:gd name="connsiteX2" fmla="*/ 816061 w 4794360"/>
              <a:gd name="connsiteY2" fmla="*/ 622896 h 1816481"/>
              <a:gd name="connsiteX3" fmla="*/ 936712 w 4794360"/>
              <a:gd name="connsiteY3" fmla="*/ 165696 h 1816481"/>
              <a:gd name="connsiteX4" fmla="*/ 1495512 w 4794360"/>
              <a:gd name="connsiteY4" fmla="*/ 597 h 1816481"/>
              <a:gd name="connsiteX5" fmla="*/ 2152736 w 4794360"/>
              <a:gd name="connsiteY5" fmla="*/ 213322 h 1816481"/>
              <a:gd name="connsiteX6" fmla="*/ 4794337 w 4794360"/>
              <a:gd name="connsiteY6" fmla="*/ 676872 h 1816481"/>
              <a:gd name="connsiteX7" fmla="*/ 2241637 w 4794360"/>
              <a:gd name="connsiteY7" fmla="*/ 1813522 h 1816481"/>
              <a:gd name="connsiteX8" fmla="*/ 114387 w 4794360"/>
              <a:gd name="connsiteY8" fmla="*/ 997547 h 1816481"/>
              <a:gd name="connsiteX0" fmla="*/ 138046 w 4700543"/>
              <a:gd name="connsiteY0" fmla="*/ 1146772 h 1820964"/>
              <a:gd name="connsiteX1" fmla="*/ 249171 w 4700543"/>
              <a:gd name="connsiteY1" fmla="*/ 711796 h 1820964"/>
              <a:gd name="connsiteX2" fmla="*/ 722245 w 4700543"/>
              <a:gd name="connsiteY2" fmla="*/ 622896 h 1820964"/>
              <a:gd name="connsiteX3" fmla="*/ 842896 w 4700543"/>
              <a:gd name="connsiteY3" fmla="*/ 165696 h 1820964"/>
              <a:gd name="connsiteX4" fmla="*/ 1401696 w 4700543"/>
              <a:gd name="connsiteY4" fmla="*/ 597 h 1820964"/>
              <a:gd name="connsiteX5" fmla="*/ 2058920 w 4700543"/>
              <a:gd name="connsiteY5" fmla="*/ 213322 h 1820964"/>
              <a:gd name="connsiteX6" fmla="*/ 4700521 w 4700543"/>
              <a:gd name="connsiteY6" fmla="*/ 676872 h 1820964"/>
              <a:gd name="connsiteX7" fmla="*/ 2147821 w 4700543"/>
              <a:gd name="connsiteY7" fmla="*/ 1813522 h 1820964"/>
              <a:gd name="connsiteX8" fmla="*/ 138046 w 4700543"/>
              <a:gd name="connsiteY8" fmla="*/ 1146772 h 1820964"/>
              <a:gd name="connsiteX0" fmla="*/ 55746 w 4618235"/>
              <a:gd name="connsiteY0" fmla="*/ 1146772 h 1363617"/>
              <a:gd name="connsiteX1" fmla="*/ 166871 w 4618235"/>
              <a:gd name="connsiteY1" fmla="*/ 711796 h 1363617"/>
              <a:gd name="connsiteX2" fmla="*/ 639945 w 4618235"/>
              <a:gd name="connsiteY2" fmla="*/ 622896 h 1363617"/>
              <a:gd name="connsiteX3" fmla="*/ 760596 w 4618235"/>
              <a:gd name="connsiteY3" fmla="*/ 165696 h 1363617"/>
              <a:gd name="connsiteX4" fmla="*/ 1319396 w 4618235"/>
              <a:gd name="connsiteY4" fmla="*/ 597 h 1363617"/>
              <a:gd name="connsiteX5" fmla="*/ 1976620 w 4618235"/>
              <a:gd name="connsiteY5" fmla="*/ 213322 h 1363617"/>
              <a:gd name="connsiteX6" fmla="*/ 4618221 w 4618235"/>
              <a:gd name="connsiteY6" fmla="*/ 676872 h 1363617"/>
              <a:gd name="connsiteX7" fmla="*/ 951096 w 4618235"/>
              <a:gd name="connsiteY7" fmla="*/ 1343622 h 1363617"/>
              <a:gd name="connsiteX8" fmla="*/ 55746 w 4618235"/>
              <a:gd name="connsiteY8" fmla="*/ 1146772 h 1363617"/>
              <a:gd name="connsiteX0" fmla="*/ 55746 w 4618232"/>
              <a:gd name="connsiteY0" fmla="*/ 1146772 h 1389388"/>
              <a:gd name="connsiteX1" fmla="*/ 166871 w 4618232"/>
              <a:gd name="connsiteY1" fmla="*/ 711796 h 1389388"/>
              <a:gd name="connsiteX2" fmla="*/ 639945 w 4618232"/>
              <a:gd name="connsiteY2" fmla="*/ 622896 h 1389388"/>
              <a:gd name="connsiteX3" fmla="*/ 760596 w 4618232"/>
              <a:gd name="connsiteY3" fmla="*/ 165696 h 1389388"/>
              <a:gd name="connsiteX4" fmla="*/ 1319396 w 4618232"/>
              <a:gd name="connsiteY4" fmla="*/ 597 h 1389388"/>
              <a:gd name="connsiteX5" fmla="*/ 1976620 w 4618232"/>
              <a:gd name="connsiteY5" fmla="*/ 213322 h 1389388"/>
              <a:gd name="connsiteX6" fmla="*/ 4618221 w 4618232"/>
              <a:gd name="connsiteY6" fmla="*/ 676872 h 1389388"/>
              <a:gd name="connsiteX7" fmla="*/ 951096 w 4618232"/>
              <a:gd name="connsiteY7" fmla="*/ 1343622 h 1389388"/>
              <a:gd name="connsiteX8" fmla="*/ 55746 w 4618232"/>
              <a:gd name="connsiteY8" fmla="*/ 1146772 h 1389388"/>
              <a:gd name="connsiteX0" fmla="*/ 55746 w 4618233"/>
              <a:gd name="connsiteY0" fmla="*/ 1146772 h 1363617"/>
              <a:gd name="connsiteX1" fmla="*/ 166871 w 4618233"/>
              <a:gd name="connsiteY1" fmla="*/ 711796 h 1363617"/>
              <a:gd name="connsiteX2" fmla="*/ 639945 w 4618233"/>
              <a:gd name="connsiteY2" fmla="*/ 622896 h 1363617"/>
              <a:gd name="connsiteX3" fmla="*/ 760596 w 4618233"/>
              <a:gd name="connsiteY3" fmla="*/ 165696 h 1363617"/>
              <a:gd name="connsiteX4" fmla="*/ 1319396 w 4618233"/>
              <a:gd name="connsiteY4" fmla="*/ 597 h 1363617"/>
              <a:gd name="connsiteX5" fmla="*/ 1976620 w 4618233"/>
              <a:gd name="connsiteY5" fmla="*/ 213322 h 1363617"/>
              <a:gd name="connsiteX6" fmla="*/ 4618221 w 4618233"/>
              <a:gd name="connsiteY6" fmla="*/ 676872 h 1363617"/>
              <a:gd name="connsiteX7" fmla="*/ 951096 w 4618233"/>
              <a:gd name="connsiteY7" fmla="*/ 1343622 h 1363617"/>
              <a:gd name="connsiteX8" fmla="*/ 55746 w 4618233"/>
              <a:gd name="connsiteY8" fmla="*/ 1146772 h 1363617"/>
              <a:gd name="connsiteX0" fmla="*/ 39185 w 4601671"/>
              <a:gd name="connsiteY0" fmla="*/ 1146772 h 1369528"/>
              <a:gd name="connsiteX1" fmla="*/ 150310 w 4601671"/>
              <a:gd name="connsiteY1" fmla="*/ 711796 h 1369528"/>
              <a:gd name="connsiteX2" fmla="*/ 623384 w 4601671"/>
              <a:gd name="connsiteY2" fmla="*/ 622896 h 1369528"/>
              <a:gd name="connsiteX3" fmla="*/ 744035 w 4601671"/>
              <a:gd name="connsiteY3" fmla="*/ 165696 h 1369528"/>
              <a:gd name="connsiteX4" fmla="*/ 1302835 w 4601671"/>
              <a:gd name="connsiteY4" fmla="*/ 597 h 1369528"/>
              <a:gd name="connsiteX5" fmla="*/ 1960059 w 4601671"/>
              <a:gd name="connsiteY5" fmla="*/ 213322 h 1369528"/>
              <a:gd name="connsiteX6" fmla="*/ 4601660 w 4601671"/>
              <a:gd name="connsiteY6" fmla="*/ 676872 h 1369528"/>
              <a:gd name="connsiteX7" fmla="*/ 709110 w 4601671"/>
              <a:gd name="connsiteY7" fmla="*/ 1349972 h 1369528"/>
              <a:gd name="connsiteX8" fmla="*/ 39185 w 4601671"/>
              <a:gd name="connsiteY8" fmla="*/ 1146772 h 1369528"/>
              <a:gd name="connsiteX0" fmla="*/ 39185 w 4606090"/>
              <a:gd name="connsiteY0" fmla="*/ 1146772 h 1351912"/>
              <a:gd name="connsiteX1" fmla="*/ 150310 w 4606090"/>
              <a:gd name="connsiteY1" fmla="*/ 711796 h 1351912"/>
              <a:gd name="connsiteX2" fmla="*/ 623384 w 4606090"/>
              <a:gd name="connsiteY2" fmla="*/ 622896 h 1351912"/>
              <a:gd name="connsiteX3" fmla="*/ 744035 w 4606090"/>
              <a:gd name="connsiteY3" fmla="*/ 165696 h 1351912"/>
              <a:gd name="connsiteX4" fmla="*/ 1302835 w 4606090"/>
              <a:gd name="connsiteY4" fmla="*/ 597 h 1351912"/>
              <a:gd name="connsiteX5" fmla="*/ 1960059 w 4606090"/>
              <a:gd name="connsiteY5" fmla="*/ 213322 h 1351912"/>
              <a:gd name="connsiteX6" fmla="*/ 4601660 w 4606090"/>
              <a:gd name="connsiteY6" fmla="*/ 676872 h 1351912"/>
              <a:gd name="connsiteX7" fmla="*/ 1248861 w 4606090"/>
              <a:gd name="connsiteY7" fmla="*/ 1213446 h 1351912"/>
              <a:gd name="connsiteX8" fmla="*/ 709110 w 4606090"/>
              <a:gd name="connsiteY8" fmla="*/ 1349972 h 1351912"/>
              <a:gd name="connsiteX9" fmla="*/ 39185 w 4606090"/>
              <a:gd name="connsiteY9" fmla="*/ 1146772 h 1351912"/>
              <a:gd name="connsiteX0" fmla="*/ 39185 w 4606090"/>
              <a:gd name="connsiteY0" fmla="*/ 1146772 h 1367111"/>
              <a:gd name="connsiteX1" fmla="*/ 150310 w 4606090"/>
              <a:gd name="connsiteY1" fmla="*/ 711796 h 1367111"/>
              <a:gd name="connsiteX2" fmla="*/ 623384 w 4606090"/>
              <a:gd name="connsiteY2" fmla="*/ 622896 h 1367111"/>
              <a:gd name="connsiteX3" fmla="*/ 744035 w 4606090"/>
              <a:gd name="connsiteY3" fmla="*/ 165696 h 1367111"/>
              <a:gd name="connsiteX4" fmla="*/ 1302835 w 4606090"/>
              <a:gd name="connsiteY4" fmla="*/ 597 h 1367111"/>
              <a:gd name="connsiteX5" fmla="*/ 1960059 w 4606090"/>
              <a:gd name="connsiteY5" fmla="*/ 213322 h 1367111"/>
              <a:gd name="connsiteX6" fmla="*/ 4601660 w 4606090"/>
              <a:gd name="connsiteY6" fmla="*/ 676872 h 1367111"/>
              <a:gd name="connsiteX7" fmla="*/ 1248861 w 4606090"/>
              <a:gd name="connsiteY7" fmla="*/ 1213446 h 1367111"/>
              <a:gd name="connsiteX8" fmla="*/ 709110 w 4606090"/>
              <a:gd name="connsiteY8" fmla="*/ 1349972 h 1367111"/>
              <a:gd name="connsiteX9" fmla="*/ 39185 w 4606090"/>
              <a:gd name="connsiteY9" fmla="*/ 1146772 h 1367111"/>
              <a:gd name="connsiteX0" fmla="*/ 39185 w 4606090"/>
              <a:gd name="connsiteY0" fmla="*/ 1146772 h 1367111"/>
              <a:gd name="connsiteX1" fmla="*/ 150310 w 4606090"/>
              <a:gd name="connsiteY1" fmla="*/ 711796 h 1367111"/>
              <a:gd name="connsiteX2" fmla="*/ 623384 w 4606090"/>
              <a:gd name="connsiteY2" fmla="*/ 622896 h 1367111"/>
              <a:gd name="connsiteX3" fmla="*/ 744035 w 4606090"/>
              <a:gd name="connsiteY3" fmla="*/ 165696 h 1367111"/>
              <a:gd name="connsiteX4" fmla="*/ 1302835 w 4606090"/>
              <a:gd name="connsiteY4" fmla="*/ 597 h 1367111"/>
              <a:gd name="connsiteX5" fmla="*/ 1960059 w 4606090"/>
              <a:gd name="connsiteY5" fmla="*/ 213322 h 1367111"/>
              <a:gd name="connsiteX6" fmla="*/ 4601660 w 4606090"/>
              <a:gd name="connsiteY6" fmla="*/ 676872 h 1367111"/>
              <a:gd name="connsiteX7" fmla="*/ 1248861 w 4606090"/>
              <a:gd name="connsiteY7" fmla="*/ 1213446 h 1367111"/>
              <a:gd name="connsiteX8" fmla="*/ 709110 w 4606090"/>
              <a:gd name="connsiteY8" fmla="*/ 1349972 h 1367111"/>
              <a:gd name="connsiteX9" fmla="*/ 39185 w 4606090"/>
              <a:gd name="connsiteY9" fmla="*/ 1146772 h 1367111"/>
              <a:gd name="connsiteX0" fmla="*/ 39185 w 4601749"/>
              <a:gd name="connsiteY0" fmla="*/ 1146772 h 1367111"/>
              <a:gd name="connsiteX1" fmla="*/ 150310 w 4601749"/>
              <a:gd name="connsiteY1" fmla="*/ 711796 h 1367111"/>
              <a:gd name="connsiteX2" fmla="*/ 623384 w 4601749"/>
              <a:gd name="connsiteY2" fmla="*/ 622896 h 1367111"/>
              <a:gd name="connsiteX3" fmla="*/ 744035 w 4601749"/>
              <a:gd name="connsiteY3" fmla="*/ 165696 h 1367111"/>
              <a:gd name="connsiteX4" fmla="*/ 1302835 w 4601749"/>
              <a:gd name="connsiteY4" fmla="*/ 597 h 1367111"/>
              <a:gd name="connsiteX5" fmla="*/ 1960059 w 4601749"/>
              <a:gd name="connsiteY5" fmla="*/ 213322 h 1367111"/>
              <a:gd name="connsiteX6" fmla="*/ 4601660 w 4601749"/>
              <a:gd name="connsiteY6" fmla="*/ 676872 h 1367111"/>
              <a:gd name="connsiteX7" fmla="*/ 1871160 w 4601749"/>
              <a:gd name="connsiteY7" fmla="*/ 1232496 h 1367111"/>
              <a:gd name="connsiteX8" fmla="*/ 1248861 w 4601749"/>
              <a:gd name="connsiteY8" fmla="*/ 1213446 h 1367111"/>
              <a:gd name="connsiteX9" fmla="*/ 709110 w 4601749"/>
              <a:gd name="connsiteY9" fmla="*/ 1349972 h 1367111"/>
              <a:gd name="connsiteX10" fmla="*/ 39185 w 4601749"/>
              <a:gd name="connsiteY10" fmla="*/ 1146772 h 1367111"/>
              <a:gd name="connsiteX0" fmla="*/ 39185 w 4601749"/>
              <a:gd name="connsiteY0" fmla="*/ 1146772 h 1367111"/>
              <a:gd name="connsiteX1" fmla="*/ 150310 w 4601749"/>
              <a:gd name="connsiteY1" fmla="*/ 711796 h 1367111"/>
              <a:gd name="connsiteX2" fmla="*/ 623384 w 4601749"/>
              <a:gd name="connsiteY2" fmla="*/ 622896 h 1367111"/>
              <a:gd name="connsiteX3" fmla="*/ 744035 w 4601749"/>
              <a:gd name="connsiteY3" fmla="*/ 165696 h 1367111"/>
              <a:gd name="connsiteX4" fmla="*/ 1302835 w 4601749"/>
              <a:gd name="connsiteY4" fmla="*/ 597 h 1367111"/>
              <a:gd name="connsiteX5" fmla="*/ 1960059 w 4601749"/>
              <a:gd name="connsiteY5" fmla="*/ 213322 h 1367111"/>
              <a:gd name="connsiteX6" fmla="*/ 4601660 w 4601749"/>
              <a:gd name="connsiteY6" fmla="*/ 676872 h 1367111"/>
              <a:gd name="connsiteX7" fmla="*/ 1871160 w 4601749"/>
              <a:gd name="connsiteY7" fmla="*/ 1232496 h 1367111"/>
              <a:gd name="connsiteX8" fmla="*/ 1248861 w 4601749"/>
              <a:gd name="connsiteY8" fmla="*/ 1213446 h 1367111"/>
              <a:gd name="connsiteX9" fmla="*/ 709110 w 4601749"/>
              <a:gd name="connsiteY9" fmla="*/ 1349972 h 1367111"/>
              <a:gd name="connsiteX10" fmla="*/ 39185 w 4601749"/>
              <a:gd name="connsiteY10" fmla="*/ 1146772 h 1367111"/>
              <a:gd name="connsiteX0" fmla="*/ 39185 w 4602698"/>
              <a:gd name="connsiteY0" fmla="*/ 1146772 h 1367111"/>
              <a:gd name="connsiteX1" fmla="*/ 150310 w 4602698"/>
              <a:gd name="connsiteY1" fmla="*/ 711796 h 1367111"/>
              <a:gd name="connsiteX2" fmla="*/ 623384 w 4602698"/>
              <a:gd name="connsiteY2" fmla="*/ 622896 h 1367111"/>
              <a:gd name="connsiteX3" fmla="*/ 744035 w 4602698"/>
              <a:gd name="connsiteY3" fmla="*/ 165696 h 1367111"/>
              <a:gd name="connsiteX4" fmla="*/ 1302835 w 4602698"/>
              <a:gd name="connsiteY4" fmla="*/ 597 h 1367111"/>
              <a:gd name="connsiteX5" fmla="*/ 1960059 w 4602698"/>
              <a:gd name="connsiteY5" fmla="*/ 213322 h 1367111"/>
              <a:gd name="connsiteX6" fmla="*/ 4601660 w 4602698"/>
              <a:gd name="connsiteY6" fmla="*/ 676872 h 1367111"/>
              <a:gd name="connsiteX7" fmla="*/ 2214061 w 4602698"/>
              <a:gd name="connsiteY7" fmla="*/ 968971 h 1367111"/>
              <a:gd name="connsiteX8" fmla="*/ 1871160 w 4602698"/>
              <a:gd name="connsiteY8" fmla="*/ 1232496 h 1367111"/>
              <a:gd name="connsiteX9" fmla="*/ 1248861 w 4602698"/>
              <a:gd name="connsiteY9" fmla="*/ 1213446 h 1367111"/>
              <a:gd name="connsiteX10" fmla="*/ 709110 w 4602698"/>
              <a:gd name="connsiteY10" fmla="*/ 1349972 h 1367111"/>
              <a:gd name="connsiteX11" fmla="*/ 39185 w 4602698"/>
              <a:gd name="connsiteY11" fmla="*/ 1146772 h 1367111"/>
              <a:gd name="connsiteX0" fmla="*/ 39185 w 4614786"/>
              <a:gd name="connsiteY0" fmla="*/ 1146772 h 1367111"/>
              <a:gd name="connsiteX1" fmla="*/ 150310 w 4614786"/>
              <a:gd name="connsiteY1" fmla="*/ 711796 h 1367111"/>
              <a:gd name="connsiteX2" fmla="*/ 623384 w 4614786"/>
              <a:gd name="connsiteY2" fmla="*/ 622896 h 1367111"/>
              <a:gd name="connsiteX3" fmla="*/ 744035 w 4614786"/>
              <a:gd name="connsiteY3" fmla="*/ 165696 h 1367111"/>
              <a:gd name="connsiteX4" fmla="*/ 1302835 w 4614786"/>
              <a:gd name="connsiteY4" fmla="*/ 597 h 1367111"/>
              <a:gd name="connsiteX5" fmla="*/ 1960059 w 4614786"/>
              <a:gd name="connsiteY5" fmla="*/ 213322 h 1367111"/>
              <a:gd name="connsiteX6" fmla="*/ 4601660 w 4614786"/>
              <a:gd name="connsiteY6" fmla="*/ 676872 h 1367111"/>
              <a:gd name="connsiteX7" fmla="*/ 2855410 w 4614786"/>
              <a:gd name="connsiteY7" fmla="*/ 1032471 h 1367111"/>
              <a:gd name="connsiteX8" fmla="*/ 2214061 w 4614786"/>
              <a:gd name="connsiteY8" fmla="*/ 968971 h 1367111"/>
              <a:gd name="connsiteX9" fmla="*/ 1871160 w 4614786"/>
              <a:gd name="connsiteY9" fmla="*/ 1232496 h 1367111"/>
              <a:gd name="connsiteX10" fmla="*/ 1248861 w 4614786"/>
              <a:gd name="connsiteY10" fmla="*/ 1213446 h 1367111"/>
              <a:gd name="connsiteX11" fmla="*/ 709110 w 4614786"/>
              <a:gd name="connsiteY11" fmla="*/ 1349972 h 1367111"/>
              <a:gd name="connsiteX12" fmla="*/ 39185 w 4614786"/>
              <a:gd name="connsiteY12" fmla="*/ 1146772 h 1367111"/>
              <a:gd name="connsiteX0" fmla="*/ 39185 w 4613364"/>
              <a:gd name="connsiteY0" fmla="*/ 1146772 h 1367111"/>
              <a:gd name="connsiteX1" fmla="*/ 150310 w 4613364"/>
              <a:gd name="connsiteY1" fmla="*/ 711796 h 1367111"/>
              <a:gd name="connsiteX2" fmla="*/ 623384 w 4613364"/>
              <a:gd name="connsiteY2" fmla="*/ 622896 h 1367111"/>
              <a:gd name="connsiteX3" fmla="*/ 744035 w 4613364"/>
              <a:gd name="connsiteY3" fmla="*/ 165696 h 1367111"/>
              <a:gd name="connsiteX4" fmla="*/ 1302835 w 4613364"/>
              <a:gd name="connsiteY4" fmla="*/ 597 h 1367111"/>
              <a:gd name="connsiteX5" fmla="*/ 1960059 w 4613364"/>
              <a:gd name="connsiteY5" fmla="*/ 213322 h 1367111"/>
              <a:gd name="connsiteX6" fmla="*/ 4601660 w 4613364"/>
              <a:gd name="connsiteY6" fmla="*/ 676872 h 1367111"/>
              <a:gd name="connsiteX7" fmla="*/ 2855410 w 4613364"/>
              <a:gd name="connsiteY7" fmla="*/ 1032471 h 1367111"/>
              <a:gd name="connsiteX8" fmla="*/ 2214061 w 4613364"/>
              <a:gd name="connsiteY8" fmla="*/ 968971 h 1367111"/>
              <a:gd name="connsiteX9" fmla="*/ 1871160 w 4613364"/>
              <a:gd name="connsiteY9" fmla="*/ 1232496 h 1367111"/>
              <a:gd name="connsiteX10" fmla="*/ 1248861 w 4613364"/>
              <a:gd name="connsiteY10" fmla="*/ 1213446 h 1367111"/>
              <a:gd name="connsiteX11" fmla="*/ 709110 w 4613364"/>
              <a:gd name="connsiteY11" fmla="*/ 1349972 h 1367111"/>
              <a:gd name="connsiteX12" fmla="*/ 39185 w 4613364"/>
              <a:gd name="connsiteY12" fmla="*/ 1146772 h 1367111"/>
              <a:gd name="connsiteX0" fmla="*/ 39185 w 4613364"/>
              <a:gd name="connsiteY0" fmla="*/ 1146772 h 1367111"/>
              <a:gd name="connsiteX1" fmla="*/ 150310 w 4613364"/>
              <a:gd name="connsiteY1" fmla="*/ 711796 h 1367111"/>
              <a:gd name="connsiteX2" fmla="*/ 623384 w 4613364"/>
              <a:gd name="connsiteY2" fmla="*/ 622896 h 1367111"/>
              <a:gd name="connsiteX3" fmla="*/ 744035 w 4613364"/>
              <a:gd name="connsiteY3" fmla="*/ 165696 h 1367111"/>
              <a:gd name="connsiteX4" fmla="*/ 1302835 w 4613364"/>
              <a:gd name="connsiteY4" fmla="*/ 597 h 1367111"/>
              <a:gd name="connsiteX5" fmla="*/ 1960059 w 4613364"/>
              <a:gd name="connsiteY5" fmla="*/ 213322 h 1367111"/>
              <a:gd name="connsiteX6" fmla="*/ 4601660 w 4613364"/>
              <a:gd name="connsiteY6" fmla="*/ 676872 h 1367111"/>
              <a:gd name="connsiteX7" fmla="*/ 2855410 w 4613364"/>
              <a:gd name="connsiteY7" fmla="*/ 1032471 h 1367111"/>
              <a:gd name="connsiteX8" fmla="*/ 2214061 w 4613364"/>
              <a:gd name="connsiteY8" fmla="*/ 968971 h 1367111"/>
              <a:gd name="connsiteX9" fmla="*/ 1871160 w 4613364"/>
              <a:gd name="connsiteY9" fmla="*/ 1232496 h 1367111"/>
              <a:gd name="connsiteX10" fmla="*/ 1248861 w 4613364"/>
              <a:gd name="connsiteY10" fmla="*/ 1213446 h 1367111"/>
              <a:gd name="connsiteX11" fmla="*/ 709110 w 4613364"/>
              <a:gd name="connsiteY11" fmla="*/ 1349972 h 1367111"/>
              <a:gd name="connsiteX12" fmla="*/ 39185 w 4613364"/>
              <a:gd name="connsiteY12" fmla="*/ 1146772 h 1367111"/>
              <a:gd name="connsiteX0" fmla="*/ 39185 w 4613364"/>
              <a:gd name="connsiteY0" fmla="*/ 1146772 h 1367111"/>
              <a:gd name="connsiteX1" fmla="*/ 150310 w 4613364"/>
              <a:gd name="connsiteY1" fmla="*/ 711796 h 1367111"/>
              <a:gd name="connsiteX2" fmla="*/ 623384 w 4613364"/>
              <a:gd name="connsiteY2" fmla="*/ 622896 h 1367111"/>
              <a:gd name="connsiteX3" fmla="*/ 744035 w 4613364"/>
              <a:gd name="connsiteY3" fmla="*/ 165696 h 1367111"/>
              <a:gd name="connsiteX4" fmla="*/ 1302835 w 4613364"/>
              <a:gd name="connsiteY4" fmla="*/ 597 h 1367111"/>
              <a:gd name="connsiteX5" fmla="*/ 1960059 w 4613364"/>
              <a:gd name="connsiteY5" fmla="*/ 213322 h 1367111"/>
              <a:gd name="connsiteX6" fmla="*/ 4601660 w 4613364"/>
              <a:gd name="connsiteY6" fmla="*/ 676872 h 1367111"/>
              <a:gd name="connsiteX7" fmla="*/ 2855410 w 4613364"/>
              <a:gd name="connsiteY7" fmla="*/ 1032471 h 1367111"/>
              <a:gd name="connsiteX8" fmla="*/ 2214061 w 4613364"/>
              <a:gd name="connsiteY8" fmla="*/ 968971 h 1367111"/>
              <a:gd name="connsiteX9" fmla="*/ 1975935 w 4613364"/>
              <a:gd name="connsiteY9" fmla="*/ 1026121 h 1367111"/>
              <a:gd name="connsiteX10" fmla="*/ 1871160 w 4613364"/>
              <a:gd name="connsiteY10" fmla="*/ 1232496 h 1367111"/>
              <a:gd name="connsiteX11" fmla="*/ 1248861 w 4613364"/>
              <a:gd name="connsiteY11" fmla="*/ 1213446 h 1367111"/>
              <a:gd name="connsiteX12" fmla="*/ 709110 w 4613364"/>
              <a:gd name="connsiteY12" fmla="*/ 1349972 h 1367111"/>
              <a:gd name="connsiteX13" fmla="*/ 39185 w 4613364"/>
              <a:gd name="connsiteY13" fmla="*/ 1146772 h 1367111"/>
              <a:gd name="connsiteX0" fmla="*/ 39185 w 4613364"/>
              <a:gd name="connsiteY0" fmla="*/ 1146772 h 1367111"/>
              <a:gd name="connsiteX1" fmla="*/ 150310 w 4613364"/>
              <a:gd name="connsiteY1" fmla="*/ 711796 h 1367111"/>
              <a:gd name="connsiteX2" fmla="*/ 623384 w 4613364"/>
              <a:gd name="connsiteY2" fmla="*/ 622896 h 1367111"/>
              <a:gd name="connsiteX3" fmla="*/ 744035 w 4613364"/>
              <a:gd name="connsiteY3" fmla="*/ 165696 h 1367111"/>
              <a:gd name="connsiteX4" fmla="*/ 1302835 w 4613364"/>
              <a:gd name="connsiteY4" fmla="*/ 597 h 1367111"/>
              <a:gd name="connsiteX5" fmla="*/ 1960059 w 4613364"/>
              <a:gd name="connsiteY5" fmla="*/ 213322 h 1367111"/>
              <a:gd name="connsiteX6" fmla="*/ 4601660 w 4613364"/>
              <a:gd name="connsiteY6" fmla="*/ 676872 h 1367111"/>
              <a:gd name="connsiteX7" fmla="*/ 2855410 w 4613364"/>
              <a:gd name="connsiteY7" fmla="*/ 1032471 h 1367111"/>
              <a:gd name="connsiteX8" fmla="*/ 2214061 w 4613364"/>
              <a:gd name="connsiteY8" fmla="*/ 968971 h 1367111"/>
              <a:gd name="connsiteX9" fmla="*/ 1975935 w 4613364"/>
              <a:gd name="connsiteY9" fmla="*/ 1026121 h 1367111"/>
              <a:gd name="connsiteX10" fmla="*/ 1871160 w 4613364"/>
              <a:gd name="connsiteY10" fmla="*/ 1232496 h 1367111"/>
              <a:gd name="connsiteX11" fmla="*/ 1248861 w 4613364"/>
              <a:gd name="connsiteY11" fmla="*/ 1213446 h 1367111"/>
              <a:gd name="connsiteX12" fmla="*/ 709110 w 4613364"/>
              <a:gd name="connsiteY12" fmla="*/ 1349972 h 1367111"/>
              <a:gd name="connsiteX13" fmla="*/ 39185 w 4613364"/>
              <a:gd name="connsiteY13" fmla="*/ 1146772 h 1367111"/>
              <a:gd name="connsiteX0" fmla="*/ 39185 w 4613364"/>
              <a:gd name="connsiteY0" fmla="*/ 1146772 h 1367111"/>
              <a:gd name="connsiteX1" fmla="*/ 150310 w 4613364"/>
              <a:gd name="connsiteY1" fmla="*/ 711796 h 1367111"/>
              <a:gd name="connsiteX2" fmla="*/ 623384 w 4613364"/>
              <a:gd name="connsiteY2" fmla="*/ 622896 h 1367111"/>
              <a:gd name="connsiteX3" fmla="*/ 744035 w 4613364"/>
              <a:gd name="connsiteY3" fmla="*/ 165696 h 1367111"/>
              <a:gd name="connsiteX4" fmla="*/ 1302835 w 4613364"/>
              <a:gd name="connsiteY4" fmla="*/ 597 h 1367111"/>
              <a:gd name="connsiteX5" fmla="*/ 1960059 w 4613364"/>
              <a:gd name="connsiteY5" fmla="*/ 213322 h 1367111"/>
              <a:gd name="connsiteX6" fmla="*/ 4601660 w 4613364"/>
              <a:gd name="connsiteY6" fmla="*/ 676872 h 1367111"/>
              <a:gd name="connsiteX7" fmla="*/ 2855410 w 4613364"/>
              <a:gd name="connsiteY7" fmla="*/ 1032471 h 1367111"/>
              <a:gd name="connsiteX8" fmla="*/ 2214061 w 4613364"/>
              <a:gd name="connsiteY8" fmla="*/ 968971 h 1367111"/>
              <a:gd name="connsiteX9" fmla="*/ 1975935 w 4613364"/>
              <a:gd name="connsiteY9" fmla="*/ 1026121 h 1367111"/>
              <a:gd name="connsiteX10" fmla="*/ 1871160 w 4613364"/>
              <a:gd name="connsiteY10" fmla="*/ 1194396 h 1367111"/>
              <a:gd name="connsiteX11" fmla="*/ 1248861 w 4613364"/>
              <a:gd name="connsiteY11" fmla="*/ 1213446 h 1367111"/>
              <a:gd name="connsiteX12" fmla="*/ 709110 w 4613364"/>
              <a:gd name="connsiteY12" fmla="*/ 1349972 h 1367111"/>
              <a:gd name="connsiteX13" fmla="*/ 39185 w 4613364"/>
              <a:gd name="connsiteY13" fmla="*/ 1146772 h 1367111"/>
              <a:gd name="connsiteX0" fmla="*/ 39185 w 4614257"/>
              <a:gd name="connsiteY0" fmla="*/ 1146772 h 1367111"/>
              <a:gd name="connsiteX1" fmla="*/ 150310 w 4614257"/>
              <a:gd name="connsiteY1" fmla="*/ 711796 h 1367111"/>
              <a:gd name="connsiteX2" fmla="*/ 623384 w 4614257"/>
              <a:gd name="connsiteY2" fmla="*/ 622896 h 1367111"/>
              <a:gd name="connsiteX3" fmla="*/ 744035 w 4614257"/>
              <a:gd name="connsiteY3" fmla="*/ 165696 h 1367111"/>
              <a:gd name="connsiteX4" fmla="*/ 1302835 w 4614257"/>
              <a:gd name="connsiteY4" fmla="*/ 597 h 1367111"/>
              <a:gd name="connsiteX5" fmla="*/ 1960059 w 4614257"/>
              <a:gd name="connsiteY5" fmla="*/ 213322 h 1367111"/>
              <a:gd name="connsiteX6" fmla="*/ 4601660 w 4614257"/>
              <a:gd name="connsiteY6" fmla="*/ 676872 h 1367111"/>
              <a:gd name="connsiteX7" fmla="*/ 2855410 w 4614257"/>
              <a:gd name="connsiteY7" fmla="*/ 1032471 h 1367111"/>
              <a:gd name="connsiteX8" fmla="*/ 2636335 w 4614257"/>
              <a:gd name="connsiteY8" fmla="*/ 937221 h 1367111"/>
              <a:gd name="connsiteX9" fmla="*/ 2214061 w 4614257"/>
              <a:gd name="connsiteY9" fmla="*/ 968971 h 1367111"/>
              <a:gd name="connsiteX10" fmla="*/ 1975935 w 4614257"/>
              <a:gd name="connsiteY10" fmla="*/ 1026121 h 1367111"/>
              <a:gd name="connsiteX11" fmla="*/ 1871160 w 4614257"/>
              <a:gd name="connsiteY11" fmla="*/ 1194396 h 1367111"/>
              <a:gd name="connsiteX12" fmla="*/ 1248861 w 4614257"/>
              <a:gd name="connsiteY12" fmla="*/ 1213446 h 1367111"/>
              <a:gd name="connsiteX13" fmla="*/ 709110 w 4614257"/>
              <a:gd name="connsiteY13" fmla="*/ 1349972 h 1367111"/>
              <a:gd name="connsiteX14" fmla="*/ 39185 w 4614257"/>
              <a:gd name="connsiteY14" fmla="*/ 1146772 h 1367111"/>
              <a:gd name="connsiteX0" fmla="*/ 39185 w 4613089"/>
              <a:gd name="connsiteY0" fmla="*/ 1146772 h 1367111"/>
              <a:gd name="connsiteX1" fmla="*/ 150310 w 4613089"/>
              <a:gd name="connsiteY1" fmla="*/ 711796 h 1367111"/>
              <a:gd name="connsiteX2" fmla="*/ 623384 w 4613089"/>
              <a:gd name="connsiteY2" fmla="*/ 622896 h 1367111"/>
              <a:gd name="connsiteX3" fmla="*/ 744035 w 4613089"/>
              <a:gd name="connsiteY3" fmla="*/ 165696 h 1367111"/>
              <a:gd name="connsiteX4" fmla="*/ 1302835 w 4613089"/>
              <a:gd name="connsiteY4" fmla="*/ 597 h 1367111"/>
              <a:gd name="connsiteX5" fmla="*/ 1960059 w 4613089"/>
              <a:gd name="connsiteY5" fmla="*/ 213322 h 1367111"/>
              <a:gd name="connsiteX6" fmla="*/ 4601660 w 4613089"/>
              <a:gd name="connsiteY6" fmla="*/ 676872 h 1367111"/>
              <a:gd name="connsiteX7" fmla="*/ 2855410 w 4613089"/>
              <a:gd name="connsiteY7" fmla="*/ 1032471 h 1367111"/>
              <a:gd name="connsiteX8" fmla="*/ 2636335 w 4613089"/>
              <a:gd name="connsiteY8" fmla="*/ 937221 h 1367111"/>
              <a:gd name="connsiteX9" fmla="*/ 2214061 w 4613089"/>
              <a:gd name="connsiteY9" fmla="*/ 968971 h 1367111"/>
              <a:gd name="connsiteX10" fmla="*/ 1975935 w 4613089"/>
              <a:gd name="connsiteY10" fmla="*/ 1026121 h 1367111"/>
              <a:gd name="connsiteX11" fmla="*/ 1871160 w 4613089"/>
              <a:gd name="connsiteY11" fmla="*/ 1194396 h 1367111"/>
              <a:gd name="connsiteX12" fmla="*/ 1248861 w 4613089"/>
              <a:gd name="connsiteY12" fmla="*/ 1213446 h 1367111"/>
              <a:gd name="connsiteX13" fmla="*/ 709110 w 4613089"/>
              <a:gd name="connsiteY13" fmla="*/ 1349972 h 1367111"/>
              <a:gd name="connsiteX14" fmla="*/ 39185 w 4613089"/>
              <a:gd name="connsiteY14" fmla="*/ 1146772 h 1367111"/>
              <a:gd name="connsiteX0" fmla="*/ 39185 w 4602288"/>
              <a:gd name="connsiteY0" fmla="*/ 1400707 h 1621046"/>
              <a:gd name="connsiteX1" fmla="*/ 150310 w 4602288"/>
              <a:gd name="connsiteY1" fmla="*/ 965731 h 1621046"/>
              <a:gd name="connsiteX2" fmla="*/ 623384 w 4602288"/>
              <a:gd name="connsiteY2" fmla="*/ 876831 h 1621046"/>
              <a:gd name="connsiteX3" fmla="*/ 744035 w 4602288"/>
              <a:gd name="connsiteY3" fmla="*/ 419631 h 1621046"/>
              <a:gd name="connsiteX4" fmla="*/ 1302835 w 4602288"/>
              <a:gd name="connsiteY4" fmla="*/ 254532 h 1621046"/>
              <a:gd name="connsiteX5" fmla="*/ 1960059 w 4602288"/>
              <a:gd name="connsiteY5" fmla="*/ 467257 h 1621046"/>
              <a:gd name="connsiteX6" fmla="*/ 3436435 w 4602288"/>
              <a:gd name="connsiteY6" fmla="*/ 6881 h 1621046"/>
              <a:gd name="connsiteX7" fmla="*/ 4601660 w 4602288"/>
              <a:gd name="connsiteY7" fmla="*/ 930807 h 1621046"/>
              <a:gd name="connsiteX8" fmla="*/ 2855410 w 4602288"/>
              <a:gd name="connsiteY8" fmla="*/ 1286406 h 1621046"/>
              <a:gd name="connsiteX9" fmla="*/ 2636335 w 4602288"/>
              <a:gd name="connsiteY9" fmla="*/ 1191156 h 1621046"/>
              <a:gd name="connsiteX10" fmla="*/ 2214061 w 4602288"/>
              <a:gd name="connsiteY10" fmla="*/ 1222906 h 1621046"/>
              <a:gd name="connsiteX11" fmla="*/ 1975935 w 4602288"/>
              <a:gd name="connsiteY11" fmla="*/ 1280056 h 1621046"/>
              <a:gd name="connsiteX12" fmla="*/ 1871160 w 4602288"/>
              <a:gd name="connsiteY12" fmla="*/ 1448331 h 1621046"/>
              <a:gd name="connsiteX13" fmla="*/ 1248861 w 4602288"/>
              <a:gd name="connsiteY13" fmla="*/ 1467381 h 1621046"/>
              <a:gd name="connsiteX14" fmla="*/ 709110 w 4602288"/>
              <a:gd name="connsiteY14" fmla="*/ 1603907 h 1621046"/>
              <a:gd name="connsiteX15" fmla="*/ 39185 w 4602288"/>
              <a:gd name="connsiteY15" fmla="*/ 1400707 h 1621046"/>
              <a:gd name="connsiteX0" fmla="*/ 39185 w 4602211"/>
              <a:gd name="connsiteY0" fmla="*/ 1425296 h 1645635"/>
              <a:gd name="connsiteX1" fmla="*/ 150310 w 4602211"/>
              <a:gd name="connsiteY1" fmla="*/ 990320 h 1645635"/>
              <a:gd name="connsiteX2" fmla="*/ 623384 w 4602211"/>
              <a:gd name="connsiteY2" fmla="*/ 901420 h 1645635"/>
              <a:gd name="connsiteX3" fmla="*/ 744035 w 4602211"/>
              <a:gd name="connsiteY3" fmla="*/ 444220 h 1645635"/>
              <a:gd name="connsiteX4" fmla="*/ 1302835 w 4602211"/>
              <a:gd name="connsiteY4" fmla="*/ 279121 h 1645635"/>
              <a:gd name="connsiteX5" fmla="*/ 1960059 w 4602211"/>
              <a:gd name="connsiteY5" fmla="*/ 491846 h 1645635"/>
              <a:gd name="connsiteX6" fmla="*/ 2544260 w 4602211"/>
              <a:gd name="connsiteY6" fmla="*/ 221970 h 1645635"/>
              <a:gd name="connsiteX7" fmla="*/ 3436435 w 4602211"/>
              <a:gd name="connsiteY7" fmla="*/ 31470 h 1645635"/>
              <a:gd name="connsiteX8" fmla="*/ 4601660 w 4602211"/>
              <a:gd name="connsiteY8" fmla="*/ 955396 h 1645635"/>
              <a:gd name="connsiteX9" fmla="*/ 2855410 w 4602211"/>
              <a:gd name="connsiteY9" fmla="*/ 1310995 h 1645635"/>
              <a:gd name="connsiteX10" fmla="*/ 2636335 w 4602211"/>
              <a:gd name="connsiteY10" fmla="*/ 1215745 h 1645635"/>
              <a:gd name="connsiteX11" fmla="*/ 2214061 w 4602211"/>
              <a:gd name="connsiteY11" fmla="*/ 1247495 h 1645635"/>
              <a:gd name="connsiteX12" fmla="*/ 1975935 w 4602211"/>
              <a:gd name="connsiteY12" fmla="*/ 1304645 h 1645635"/>
              <a:gd name="connsiteX13" fmla="*/ 1871160 w 4602211"/>
              <a:gd name="connsiteY13" fmla="*/ 1472920 h 1645635"/>
              <a:gd name="connsiteX14" fmla="*/ 1248861 w 4602211"/>
              <a:gd name="connsiteY14" fmla="*/ 1491970 h 1645635"/>
              <a:gd name="connsiteX15" fmla="*/ 709110 w 4602211"/>
              <a:gd name="connsiteY15" fmla="*/ 1628496 h 1645635"/>
              <a:gd name="connsiteX16" fmla="*/ 39185 w 4602211"/>
              <a:gd name="connsiteY16" fmla="*/ 1425296 h 1645635"/>
              <a:gd name="connsiteX0" fmla="*/ 39185 w 4602219"/>
              <a:gd name="connsiteY0" fmla="*/ 1393908 h 1614247"/>
              <a:gd name="connsiteX1" fmla="*/ 150310 w 4602219"/>
              <a:gd name="connsiteY1" fmla="*/ 958932 h 1614247"/>
              <a:gd name="connsiteX2" fmla="*/ 623384 w 4602219"/>
              <a:gd name="connsiteY2" fmla="*/ 870032 h 1614247"/>
              <a:gd name="connsiteX3" fmla="*/ 744035 w 4602219"/>
              <a:gd name="connsiteY3" fmla="*/ 412832 h 1614247"/>
              <a:gd name="connsiteX4" fmla="*/ 1302835 w 4602219"/>
              <a:gd name="connsiteY4" fmla="*/ 247733 h 1614247"/>
              <a:gd name="connsiteX5" fmla="*/ 1960059 w 4602219"/>
              <a:gd name="connsiteY5" fmla="*/ 460458 h 1614247"/>
              <a:gd name="connsiteX6" fmla="*/ 2544260 w 4602219"/>
              <a:gd name="connsiteY6" fmla="*/ 190582 h 1614247"/>
              <a:gd name="connsiteX7" fmla="*/ 3436435 w 4602219"/>
              <a:gd name="connsiteY7" fmla="*/ 82 h 1614247"/>
              <a:gd name="connsiteX8" fmla="*/ 4601660 w 4602219"/>
              <a:gd name="connsiteY8" fmla="*/ 924008 h 1614247"/>
              <a:gd name="connsiteX9" fmla="*/ 2855410 w 4602219"/>
              <a:gd name="connsiteY9" fmla="*/ 1279607 h 1614247"/>
              <a:gd name="connsiteX10" fmla="*/ 2636335 w 4602219"/>
              <a:gd name="connsiteY10" fmla="*/ 1184357 h 1614247"/>
              <a:gd name="connsiteX11" fmla="*/ 2214061 w 4602219"/>
              <a:gd name="connsiteY11" fmla="*/ 1216107 h 1614247"/>
              <a:gd name="connsiteX12" fmla="*/ 1975935 w 4602219"/>
              <a:gd name="connsiteY12" fmla="*/ 1273257 h 1614247"/>
              <a:gd name="connsiteX13" fmla="*/ 1871160 w 4602219"/>
              <a:gd name="connsiteY13" fmla="*/ 1441532 h 1614247"/>
              <a:gd name="connsiteX14" fmla="*/ 1248861 w 4602219"/>
              <a:gd name="connsiteY14" fmla="*/ 1460582 h 1614247"/>
              <a:gd name="connsiteX15" fmla="*/ 709110 w 4602219"/>
              <a:gd name="connsiteY15" fmla="*/ 1597108 h 1614247"/>
              <a:gd name="connsiteX16" fmla="*/ 39185 w 4602219"/>
              <a:gd name="connsiteY16" fmla="*/ 1393908 h 1614247"/>
              <a:gd name="connsiteX0" fmla="*/ 39185 w 4649553"/>
              <a:gd name="connsiteY0" fmla="*/ 1394582 h 1614921"/>
              <a:gd name="connsiteX1" fmla="*/ 150310 w 4649553"/>
              <a:gd name="connsiteY1" fmla="*/ 959606 h 1614921"/>
              <a:gd name="connsiteX2" fmla="*/ 623384 w 4649553"/>
              <a:gd name="connsiteY2" fmla="*/ 870706 h 1614921"/>
              <a:gd name="connsiteX3" fmla="*/ 744035 w 4649553"/>
              <a:gd name="connsiteY3" fmla="*/ 413506 h 1614921"/>
              <a:gd name="connsiteX4" fmla="*/ 1302835 w 4649553"/>
              <a:gd name="connsiteY4" fmla="*/ 248407 h 1614921"/>
              <a:gd name="connsiteX5" fmla="*/ 1960059 w 4649553"/>
              <a:gd name="connsiteY5" fmla="*/ 461132 h 1614921"/>
              <a:gd name="connsiteX6" fmla="*/ 2544260 w 4649553"/>
              <a:gd name="connsiteY6" fmla="*/ 191256 h 1614921"/>
              <a:gd name="connsiteX7" fmla="*/ 3436435 w 4649553"/>
              <a:gd name="connsiteY7" fmla="*/ 756 h 1614921"/>
              <a:gd name="connsiteX8" fmla="*/ 4090486 w 4649553"/>
              <a:gd name="connsiteY8" fmla="*/ 261107 h 1614921"/>
              <a:gd name="connsiteX9" fmla="*/ 4601660 w 4649553"/>
              <a:gd name="connsiteY9" fmla="*/ 924682 h 1614921"/>
              <a:gd name="connsiteX10" fmla="*/ 2855410 w 4649553"/>
              <a:gd name="connsiteY10" fmla="*/ 1280281 h 1614921"/>
              <a:gd name="connsiteX11" fmla="*/ 2636335 w 4649553"/>
              <a:gd name="connsiteY11" fmla="*/ 1185031 h 1614921"/>
              <a:gd name="connsiteX12" fmla="*/ 2214061 w 4649553"/>
              <a:gd name="connsiteY12" fmla="*/ 1216781 h 1614921"/>
              <a:gd name="connsiteX13" fmla="*/ 1975935 w 4649553"/>
              <a:gd name="connsiteY13" fmla="*/ 1273931 h 1614921"/>
              <a:gd name="connsiteX14" fmla="*/ 1871160 w 4649553"/>
              <a:gd name="connsiteY14" fmla="*/ 1442206 h 1614921"/>
              <a:gd name="connsiteX15" fmla="*/ 1248861 w 4649553"/>
              <a:gd name="connsiteY15" fmla="*/ 1461256 h 1614921"/>
              <a:gd name="connsiteX16" fmla="*/ 709110 w 4649553"/>
              <a:gd name="connsiteY16" fmla="*/ 1597782 h 1614921"/>
              <a:gd name="connsiteX17" fmla="*/ 39185 w 4649553"/>
              <a:gd name="connsiteY17" fmla="*/ 1394582 h 1614921"/>
              <a:gd name="connsiteX0" fmla="*/ 39185 w 4649760"/>
              <a:gd name="connsiteY0" fmla="*/ 1394582 h 1614921"/>
              <a:gd name="connsiteX1" fmla="*/ 150310 w 4649760"/>
              <a:gd name="connsiteY1" fmla="*/ 959606 h 1614921"/>
              <a:gd name="connsiteX2" fmla="*/ 623384 w 4649760"/>
              <a:gd name="connsiteY2" fmla="*/ 870706 h 1614921"/>
              <a:gd name="connsiteX3" fmla="*/ 744035 w 4649760"/>
              <a:gd name="connsiteY3" fmla="*/ 413506 h 1614921"/>
              <a:gd name="connsiteX4" fmla="*/ 1302835 w 4649760"/>
              <a:gd name="connsiteY4" fmla="*/ 248407 h 1614921"/>
              <a:gd name="connsiteX5" fmla="*/ 1960059 w 4649760"/>
              <a:gd name="connsiteY5" fmla="*/ 461132 h 1614921"/>
              <a:gd name="connsiteX6" fmla="*/ 2544260 w 4649760"/>
              <a:gd name="connsiteY6" fmla="*/ 191256 h 1614921"/>
              <a:gd name="connsiteX7" fmla="*/ 3436435 w 4649760"/>
              <a:gd name="connsiteY7" fmla="*/ 756 h 1614921"/>
              <a:gd name="connsiteX8" fmla="*/ 4090486 w 4649760"/>
              <a:gd name="connsiteY8" fmla="*/ 261107 h 1614921"/>
              <a:gd name="connsiteX9" fmla="*/ 4601660 w 4649760"/>
              <a:gd name="connsiteY9" fmla="*/ 924682 h 1614921"/>
              <a:gd name="connsiteX10" fmla="*/ 2855410 w 4649760"/>
              <a:gd name="connsiteY10" fmla="*/ 1280281 h 1614921"/>
              <a:gd name="connsiteX11" fmla="*/ 2636335 w 4649760"/>
              <a:gd name="connsiteY11" fmla="*/ 1185031 h 1614921"/>
              <a:gd name="connsiteX12" fmla="*/ 2214061 w 4649760"/>
              <a:gd name="connsiteY12" fmla="*/ 1216781 h 1614921"/>
              <a:gd name="connsiteX13" fmla="*/ 1975935 w 4649760"/>
              <a:gd name="connsiteY13" fmla="*/ 1273931 h 1614921"/>
              <a:gd name="connsiteX14" fmla="*/ 1871160 w 4649760"/>
              <a:gd name="connsiteY14" fmla="*/ 1442206 h 1614921"/>
              <a:gd name="connsiteX15" fmla="*/ 1248861 w 4649760"/>
              <a:gd name="connsiteY15" fmla="*/ 1461256 h 1614921"/>
              <a:gd name="connsiteX16" fmla="*/ 709110 w 4649760"/>
              <a:gd name="connsiteY16" fmla="*/ 1597782 h 1614921"/>
              <a:gd name="connsiteX17" fmla="*/ 39185 w 4649760"/>
              <a:gd name="connsiteY17" fmla="*/ 1394582 h 1614921"/>
              <a:gd name="connsiteX0" fmla="*/ 39185 w 4093903"/>
              <a:gd name="connsiteY0" fmla="*/ 1394582 h 1614921"/>
              <a:gd name="connsiteX1" fmla="*/ 150310 w 4093903"/>
              <a:gd name="connsiteY1" fmla="*/ 959606 h 1614921"/>
              <a:gd name="connsiteX2" fmla="*/ 623384 w 4093903"/>
              <a:gd name="connsiteY2" fmla="*/ 870706 h 1614921"/>
              <a:gd name="connsiteX3" fmla="*/ 744035 w 4093903"/>
              <a:gd name="connsiteY3" fmla="*/ 413506 h 1614921"/>
              <a:gd name="connsiteX4" fmla="*/ 1302835 w 4093903"/>
              <a:gd name="connsiteY4" fmla="*/ 248407 h 1614921"/>
              <a:gd name="connsiteX5" fmla="*/ 1960059 w 4093903"/>
              <a:gd name="connsiteY5" fmla="*/ 461132 h 1614921"/>
              <a:gd name="connsiteX6" fmla="*/ 2544260 w 4093903"/>
              <a:gd name="connsiteY6" fmla="*/ 191256 h 1614921"/>
              <a:gd name="connsiteX7" fmla="*/ 3436435 w 4093903"/>
              <a:gd name="connsiteY7" fmla="*/ 756 h 1614921"/>
              <a:gd name="connsiteX8" fmla="*/ 4090486 w 4093903"/>
              <a:gd name="connsiteY8" fmla="*/ 261107 h 1614921"/>
              <a:gd name="connsiteX9" fmla="*/ 3655510 w 4093903"/>
              <a:gd name="connsiteY9" fmla="*/ 829432 h 1614921"/>
              <a:gd name="connsiteX10" fmla="*/ 2855410 w 4093903"/>
              <a:gd name="connsiteY10" fmla="*/ 1280281 h 1614921"/>
              <a:gd name="connsiteX11" fmla="*/ 2636335 w 4093903"/>
              <a:gd name="connsiteY11" fmla="*/ 1185031 h 1614921"/>
              <a:gd name="connsiteX12" fmla="*/ 2214061 w 4093903"/>
              <a:gd name="connsiteY12" fmla="*/ 1216781 h 1614921"/>
              <a:gd name="connsiteX13" fmla="*/ 1975935 w 4093903"/>
              <a:gd name="connsiteY13" fmla="*/ 1273931 h 1614921"/>
              <a:gd name="connsiteX14" fmla="*/ 1871160 w 4093903"/>
              <a:gd name="connsiteY14" fmla="*/ 1442206 h 1614921"/>
              <a:gd name="connsiteX15" fmla="*/ 1248861 w 4093903"/>
              <a:gd name="connsiteY15" fmla="*/ 1461256 h 1614921"/>
              <a:gd name="connsiteX16" fmla="*/ 709110 w 4093903"/>
              <a:gd name="connsiteY16" fmla="*/ 1597782 h 1614921"/>
              <a:gd name="connsiteX17" fmla="*/ 39185 w 4093903"/>
              <a:gd name="connsiteY17" fmla="*/ 1394582 h 1614921"/>
              <a:gd name="connsiteX0" fmla="*/ 136587 w 4191305"/>
              <a:gd name="connsiteY0" fmla="*/ 1394582 h 1612716"/>
              <a:gd name="connsiteX1" fmla="*/ 6413 w 4191305"/>
              <a:gd name="connsiteY1" fmla="*/ 1175507 h 1612716"/>
              <a:gd name="connsiteX2" fmla="*/ 247712 w 4191305"/>
              <a:gd name="connsiteY2" fmla="*/ 959606 h 1612716"/>
              <a:gd name="connsiteX3" fmla="*/ 720786 w 4191305"/>
              <a:gd name="connsiteY3" fmla="*/ 870706 h 1612716"/>
              <a:gd name="connsiteX4" fmla="*/ 841437 w 4191305"/>
              <a:gd name="connsiteY4" fmla="*/ 413506 h 1612716"/>
              <a:gd name="connsiteX5" fmla="*/ 1400237 w 4191305"/>
              <a:gd name="connsiteY5" fmla="*/ 248407 h 1612716"/>
              <a:gd name="connsiteX6" fmla="*/ 2057461 w 4191305"/>
              <a:gd name="connsiteY6" fmla="*/ 461132 h 1612716"/>
              <a:gd name="connsiteX7" fmla="*/ 2641662 w 4191305"/>
              <a:gd name="connsiteY7" fmla="*/ 191256 h 1612716"/>
              <a:gd name="connsiteX8" fmla="*/ 3533837 w 4191305"/>
              <a:gd name="connsiteY8" fmla="*/ 756 h 1612716"/>
              <a:gd name="connsiteX9" fmla="*/ 4187888 w 4191305"/>
              <a:gd name="connsiteY9" fmla="*/ 261107 h 1612716"/>
              <a:gd name="connsiteX10" fmla="*/ 3752912 w 4191305"/>
              <a:gd name="connsiteY10" fmla="*/ 829432 h 1612716"/>
              <a:gd name="connsiteX11" fmla="*/ 2952812 w 4191305"/>
              <a:gd name="connsiteY11" fmla="*/ 1280281 h 1612716"/>
              <a:gd name="connsiteX12" fmla="*/ 2733737 w 4191305"/>
              <a:gd name="connsiteY12" fmla="*/ 1185031 h 1612716"/>
              <a:gd name="connsiteX13" fmla="*/ 2311463 w 4191305"/>
              <a:gd name="connsiteY13" fmla="*/ 1216781 h 1612716"/>
              <a:gd name="connsiteX14" fmla="*/ 2073337 w 4191305"/>
              <a:gd name="connsiteY14" fmla="*/ 1273931 h 1612716"/>
              <a:gd name="connsiteX15" fmla="*/ 1968562 w 4191305"/>
              <a:gd name="connsiteY15" fmla="*/ 1442206 h 1612716"/>
              <a:gd name="connsiteX16" fmla="*/ 1346263 w 4191305"/>
              <a:gd name="connsiteY16" fmla="*/ 1461256 h 1612716"/>
              <a:gd name="connsiteX17" fmla="*/ 806512 w 4191305"/>
              <a:gd name="connsiteY17" fmla="*/ 1597782 h 1612716"/>
              <a:gd name="connsiteX18" fmla="*/ 136587 w 4191305"/>
              <a:gd name="connsiteY18" fmla="*/ 1394582 h 1612716"/>
              <a:gd name="connsiteX0" fmla="*/ 136587 w 4190608"/>
              <a:gd name="connsiteY0" fmla="*/ 1394582 h 1612716"/>
              <a:gd name="connsiteX1" fmla="*/ 6413 w 4190608"/>
              <a:gd name="connsiteY1" fmla="*/ 1175507 h 1612716"/>
              <a:gd name="connsiteX2" fmla="*/ 247712 w 4190608"/>
              <a:gd name="connsiteY2" fmla="*/ 959606 h 1612716"/>
              <a:gd name="connsiteX3" fmla="*/ 720786 w 4190608"/>
              <a:gd name="connsiteY3" fmla="*/ 870706 h 1612716"/>
              <a:gd name="connsiteX4" fmla="*/ 841437 w 4190608"/>
              <a:gd name="connsiteY4" fmla="*/ 413506 h 1612716"/>
              <a:gd name="connsiteX5" fmla="*/ 1400237 w 4190608"/>
              <a:gd name="connsiteY5" fmla="*/ 248407 h 1612716"/>
              <a:gd name="connsiteX6" fmla="*/ 2057461 w 4190608"/>
              <a:gd name="connsiteY6" fmla="*/ 461132 h 1612716"/>
              <a:gd name="connsiteX7" fmla="*/ 2641662 w 4190608"/>
              <a:gd name="connsiteY7" fmla="*/ 191256 h 1612716"/>
              <a:gd name="connsiteX8" fmla="*/ 3533837 w 4190608"/>
              <a:gd name="connsiteY8" fmla="*/ 756 h 1612716"/>
              <a:gd name="connsiteX9" fmla="*/ 4187888 w 4190608"/>
              <a:gd name="connsiteY9" fmla="*/ 261107 h 1612716"/>
              <a:gd name="connsiteX10" fmla="*/ 3752912 w 4190608"/>
              <a:gd name="connsiteY10" fmla="*/ 829432 h 1612716"/>
              <a:gd name="connsiteX11" fmla="*/ 3206813 w 4190608"/>
              <a:gd name="connsiteY11" fmla="*/ 788157 h 1612716"/>
              <a:gd name="connsiteX12" fmla="*/ 2952812 w 4190608"/>
              <a:gd name="connsiteY12" fmla="*/ 1280281 h 1612716"/>
              <a:gd name="connsiteX13" fmla="*/ 2733737 w 4190608"/>
              <a:gd name="connsiteY13" fmla="*/ 1185031 h 1612716"/>
              <a:gd name="connsiteX14" fmla="*/ 2311463 w 4190608"/>
              <a:gd name="connsiteY14" fmla="*/ 1216781 h 1612716"/>
              <a:gd name="connsiteX15" fmla="*/ 2073337 w 4190608"/>
              <a:gd name="connsiteY15" fmla="*/ 1273931 h 1612716"/>
              <a:gd name="connsiteX16" fmla="*/ 1968562 w 4190608"/>
              <a:gd name="connsiteY16" fmla="*/ 1442206 h 1612716"/>
              <a:gd name="connsiteX17" fmla="*/ 1346263 w 4190608"/>
              <a:gd name="connsiteY17" fmla="*/ 1461256 h 1612716"/>
              <a:gd name="connsiteX18" fmla="*/ 806512 w 4190608"/>
              <a:gd name="connsiteY18" fmla="*/ 1597782 h 1612716"/>
              <a:gd name="connsiteX19" fmla="*/ 136587 w 4190608"/>
              <a:gd name="connsiteY19" fmla="*/ 1394582 h 1612716"/>
              <a:gd name="connsiteX0" fmla="*/ 136587 w 4190608"/>
              <a:gd name="connsiteY0" fmla="*/ 1394582 h 1612716"/>
              <a:gd name="connsiteX1" fmla="*/ 6413 w 4190608"/>
              <a:gd name="connsiteY1" fmla="*/ 1175507 h 1612716"/>
              <a:gd name="connsiteX2" fmla="*/ 247712 w 4190608"/>
              <a:gd name="connsiteY2" fmla="*/ 959606 h 1612716"/>
              <a:gd name="connsiteX3" fmla="*/ 720786 w 4190608"/>
              <a:gd name="connsiteY3" fmla="*/ 870706 h 1612716"/>
              <a:gd name="connsiteX4" fmla="*/ 841437 w 4190608"/>
              <a:gd name="connsiteY4" fmla="*/ 413506 h 1612716"/>
              <a:gd name="connsiteX5" fmla="*/ 1400237 w 4190608"/>
              <a:gd name="connsiteY5" fmla="*/ 248407 h 1612716"/>
              <a:gd name="connsiteX6" fmla="*/ 2057461 w 4190608"/>
              <a:gd name="connsiteY6" fmla="*/ 461132 h 1612716"/>
              <a:gd name="connsiteX7" fmla="*/ 2641662 w 4190608"/>
              <a:gd name="connsiteY7" fmla="*/ 191256 h 1612716"/>
              <a:gd name="connsiteX8" fmla="*/ 3533837 w 4190608"/>
              <a:gd name="connsiteY8" fmla="*/ 756 h 1612716"/>
              <a:gd name="connsiteX9" fmla="*/ 4187888 w 4190608"/>
              <a:gd name="connsiteY9" fmla="*/ 261107 h 1612716"/>
              <a:gd name="connsiteX10" fmla="*/ 3752912 w 4190608"/>
              <a:gd name="connsiteY10" fmla="*/ 829432 h 1612716"/>
              <a:gd name="connsiteX11" fmla="*/ 3206813 w 4190608"/>
              <a:gd name="connsiteY11" fmla="*/ 788157 h 1612716"/>
              <a:gd name="connsiteX12" fmla="*/ 3140138 w 4190608"/>
              <a:gd name="connsiteY12" fmla="*/ 1137407 h 1612716"/>
              <a:gd name="connsiteX13" fmla="*/ 2952812 w 4190608"/>
              <a:gd name="connsiteY13" fmla="*/ 1280281 h 1612716"/>
              <a:gd name="connsiteX14" fmla="*/ 2733737 w 4190608"/>
              <a:gd name="connsiteY14" fmla="*/ 1185031 h 1612716"/>
              <a:gd name="connsiteX15" fmla="*/ 2311463 w 4190608"/>
              <a:gd name="connsiteY15" fmla="*/ 1216781 h 1612716"/>
              <a:gd name="connsiteX16" fmla="*/ 2073337 w 4190608"/>
              <a:gd name="connsiteY16" fmla="*/ 1273931 h 1612716"/>
              <a:gd name="connsiteX17" fmla="*/ 1968562 w 4190608"/>
              <a:gd name="connsiteY17" fmla="*/ 1442206 h 1612716"/>
              <a:gd name="connsiteX18" fmla="*/ 1346263 w 4190608"/>
              <a:gd name="connsiteY18" fmla="*/ 1461256 h 1612716"/>
              <a:gd name="connsiteX19" fmla="*/ 806512 w 4190608"/>
              <a:gd name="connsiteY19" fmla="*/ 1597782 h 1612716"/>
              <a:gd name="connsiteX20" fmla="*/ 136587 w 4190608"/>
              <a:gd name="connsiteY20" fmla="*/ 1394582 h 1612716"/>
              <a:gd name="connsiteX0" fmla="*/ 136587 w 4190361"/>
              <a:gd name="connsiteY0" fmla="*/ 1394582 h 1612716"/>
              <a:gd name="connsiteX1" fmla="*/ 6413 w 4190361"/>
              <a:gd name="connsiteY1" fmla="*/ 1175507 h 1612716"/>
              <a:gd name="connsiteX2" fmla="*/ 247712 w 4190361"/>
              <a:gd name="connsiteY2" fmla="*/ 959606 h 1612716"/>
              <a:gd name="connsiteX3" fmla="*/ 720786 w 4190361"/>
              <a:gd name="connsiteY3" fmla="*/ 870706 h 1612716"/>
              <a:gd name="connsiteX4" fmla="*/ 841437 w 4190361"/>
              <a:gd name="connsiteY4" fmla="*/ 413506 h 1612716"/>
              <a:gd name="connsiteX5" fmla="*/ 1400237 w 4190361"/>
              <a:gd name="connsiteY5" fmla="*/ 248407 h 1612716"/>
              <a:gd name="connsiteX6" fmla="*/ 2057461 w 4190361"/>
              <a:gd name="connsiteY6" fmla="*/ 461132 h 1612716"/>
              <a:gd name="connsiteX7" fmla="*/ 2641662 w 4190361"/>
              <a:gd name="connsiteY7" fmla="*/ 191256 h 1612716"/>
              <a:gd name="connsiteX8" fmla="*/ 3533837 w 4190361"/>
              <a:gd name="connsiteY8" fmla="*/ 756 h 1612716"/>
              <a:gd name="connsiteX9" fmla="*/ 4187888 w 4190361"/>
              <a:gd name="connsiteY9" fmla="*/ 261107 h 1612716"/>
              <a:gd name="connsiteX10" fmla="*/ 3752912 w 4190361"/>
              <a:gd name="connsiteY10" fmla="*/ 829432 h 1612716"/>
              <a:gd name="connsiteX11" fmla="*/ 3644963 w 4190361"/>
              <a:gd name="connsiteY11" fmla="*/ 775457 h 1612716"/>
              <a:gd name="connsiteX12" fmla="*/ 3206813 w 4190361"/>
              <a:gd name="connsiteY12" fmla="*/ 788157 h 1612716"/>
              <a:gd name="connsiteX13" fmla="*/ 3140138 w 4190361"/>
              <a:gd name="connsiteY13" fmla="*/ 1137407 h 1612716"/>
              <a:gd name="connsiteX14" fmla="*/ 2952812 w 4190361"/>
              <a:gd name="connsiteY14" fmla="*/ 1280281 h 1612716"/>
              <a:gd name="connsiteX15" fmla="*/ 2733737 w 4190361"/>
              <a:gd name="connsiteY15" fmla="*/ 1185031 h 1612716"/>
              <a:gd name="connsiteX16" fmla="*/ 2311463 w 4190361"/>
              <a:gd name="connsiteY16" fmla="*/ 1216781 h 1612716"/>
              <a:gd name="connsiteX17" fmla="*/ 2073337 w 4190361"/>
              <a:gd name="connsiteY17" fmla="*/ 1273931 h 1612716"/>
              <a:gd name="connsiteX18" fmla="*/ 1968562 w 4190361"/>
              <a:gd name="connsiteY18" fmla="*/ 1442206 h 1612716"/>
              <a:gd name="connsiteX19" fmla="*/ 1346263 w 4190361"/>
              <a:gd name="connsiteY19" fmla="*/ 1461256 h 1612716"/>
              <a:gd name="connsiteX20" fmla="*/ 806512 w 4190361"/>
              <a:gd name="connsiteY20" fmla="*/ 1597782 h 1612716"/>
              <a:gd name="connsiteX21" fmla="*/ 136587 w 4190361"/>
              <a:gd name="connsiteY21" fmla="*/ 1394582 h 1612716"/>
              <a:gd name="connsiteX0" fmla="*/ 136587 w 4190361"/>
              <a:gd name="connsiteY0" fmla="*/ 1394582 h 1612716"/>
              <a:gd name="connsiteX1" fmla="*/ 6413 w 4190361"/>
              <a:gd name="connsiteY1" fmla="*/ 1175507 h 1612716"/>
              <a:gd name="connsiteX2" fmla="*/ 247712 w 4190361"/>
              <a:gd name="connsiteY2" fmla="*/ 959606 h 1612716"/>
              <a:gd name="connsiteX3" fmla="*/ 720786 w 4190361"/>
              <a:gd name="connsiteY3" fmla="*/ 870706 h 1612716"/>
              <a:gd name="connsiteX4" fmla="*/ 841437 w 4190361"/>
              <a:gd name="connsiteY4" fmla="*/ 413506 h 1612716"/>
              <a:gd name="connsiteX5" fmla="*/ 1400237 w 4190361"/>
              <a:gd name="connsiteY5" fmla="*/ 248407 h 1612716"/>
              <a:gd name="connsiteX6" fmla="*/ 2057461 w 4190361"/>
              <a:gd name="connsiteY6" fmla="*/ 461132 h 1612716"/>
              <a:gd name="connsiteX7" fmla="*/ 2641662 w 4190361"/>
              <a:gd name="connsiteY7" fmla="*/ 191256 h 1612716"/>
              <a:gd name="connsiteX8" fmla="*/ 3533837 w 4190361"/>
              <a:gd name="connsiteY8" fmla="*/ 756 h 1612716"/>
              <a:gd name="connsiteX9" fmla="*/ 4187888 w 4190361"/>
              <a:gd name="connsiteY9" fmla="*/ 261107 h 1612716"/>
              <a:gd name="connsiteX10" fmla="*/ 3752912 w 4190361"/>
              <a:gd name="connsiteY10" fmla="*/ 829432 h 1612716"/>
              <a:gd name="connsiteX11" fmla="*/ 3644963 w 4190361"/>
              <a:gd name="connsiteY11" fmla="*/ 775457 h 1612716"/>
              <a:gd name="connsiteX12" fmla="*/ 3448114 w 4190361"/>
              <a:gd name="connsiteY12" fmla="*/ 826257 h 1612716"/>
              <a:gd name="connsiteX13" fmla="*/ 3206813 w 4190361"/>
              <a:gd name="connsiteY13" fmla="*/ 788157 h 1612716"/>
              <a:gd name="connsiteX14" fmla="*/ 3140138 w 4190361"/>
              <a:gd name="connsiteY14" fmla="*/ 1137407 h 1612716"/>
              <a:gd name="connsiteX15" fmla="*/ 2952812 w 4190361"/>
              <a:gd name="connsiteY15" fmla="*/ 1280281 h 1612716"/>
              <a:gd name="connsiteX16" fmla="*/ 2733737 w 4190361"/>
              <a:gd name="connsiteY16" fmla="*/ 1185031 h 1612716"/>
              <a:gd name="connsiteX17" fmla="*/ 2311463 w 4190361"/>
              <a:gd name="connsiteY17" fmla="*/ 1216781 h 1612716"/>
              <a:gd name="connsiteX18" fmla="*/ 2073337 w 4190361"/>
              <a:gd name="connsiteY18" fmla="*/ 1273931 h 1612716"/>
              <a:gd name="connsiteX19" fmla="*/ 1968562 w 4190361"/>
              <a:gd name="connsiteY19" fmla="*/ 1442206 h 1612716"/>
              <a:gd name="connsiteX20" fmla="*/ 1346263 w 4190361"/>
              <a:gd name="connsiteY20" fmla="*/ 1461256 h 1612716"/>
              <a:gd name="connsiteX21" fmla="*/ 806512 w 4190361"/>
              <a:gd name="connsiteY21" fmla="*/ 1597782 h 1612716"/>
              <a:gd name="connsiteX22" fmla="*/ 136587 w 4190361"/>
              <a:gd name="connsiteY22" fmla="*/ 1394582 h 1612716"/>
              <a:gd name="connsiteX0" fmla="*/ 136587 w 4194508"/>
              <a:gd name="connsiteY0" fmla="*/ 1394582 h 1612716"/>
              <a:gd name="connsiteX1" fmla="*/ 6413 w 4194508"/>
              <a:gd name="connsiteY1" fmla="*/ 1175507 h 1612716"/>
              <a:gd name="connsiteX2" fmla="*/ 247712 w 4194508"/>
              <a:gd name="connsiteY2" fmla="*/ 959606 h 1612716"/>
              <a:gd name="connsiteX3" fmla="*/ 720786 w 4194508"/>
              <a:gd name="connsiteY3" fmla="*/ 870706 h 1612716"/>
              <a:gd name="connsiteX4" fmla="*/ 841437 w 4194508"/>
              <a:gd name="connsiteY4" fmla="*/ 413506 h 1612716"/>
              <a:gd name="connsiteX5" fmla="*/ 1400237 w 4194508"/>
              <a:gd name="connsiteY5" fmla="*/ 248407 h 1612716"/>
              <a:gd name="connsiteX6" fmla="*/ 2057461 w 4194508"/>
              <a:gd name="connsiteY6" fmla="*/ 461132 h 1612716"/>
              <a:gd name="connsiteX7" fmla="*/ 2641662 w 4194508"/>
              <a:gd name="connsiteY7" fmla="*/ 191256 h 1612716"/>
              <a:gd name="connsiteX8" fmla="*/ 3533837 w 4194508"/>
              <a:gd name="connsiteY8" fmla="*/ 756 h 1612716"/>
              <a:gd name="connsiteX9" fmla="*/ 4187888 w 4194508"/>
              <a:gd name="connsiteY9" fmla="*/ 261107 h 1612716"/>
              <a:gd name="connsiteX10" fmla="*/ 3857687 w 4194508"/>
              <a:gd name="connsiteY10" fmla="*/ 680207 h 1612716"/>
              <a:gd name="connsiteX11" fmla="*/ 3644963 w 4194508"/>
              <a:gd name="connsiteY11" fmla="*/ 775457 h 1612716"/>
              <a:gd name="connsiteX12" fmla="*/ 3448114 w 4194508"/>
              <a:gd name="connsiteY12" fmla="*/ 826257 h 1612716"/>
              <a:gd name="connsiteX13" fmla="*/ 3206813 w 4194508"/>
              <a:gd name="connsiteY13" fmla="*/ 788157 h 1612716"/>
              <a:gd name="connsiteX14" fmla="*/ 3140138 w 4194508"/>
              <a:gd name="connsiteY14" fmla="*/ 1137407 h 1612716"/>
              <a:gd name="connsiteX15" fmla="*/ 2952812 w 4194508"/>
              <a:gd name="connsiteY15" fmla="*/ 1280281 h 1612716"/>
              <a:gd name="connsiteX16" fmla="*/ 2733737 w 4194508"/>
              <a:gd name="connsiteY16" fmla="*/ 1185031 h 1612716"/>
              <a:gd name="connsiteX17" fmla="*/ 2311463 w 4194508"/>
              <a:gd name="connsiteY17" fmla="*/ 1216781 h 1612716"/>
              <a:gd name="connsiteX18" fmla="*/ 2073337 w 4194508"/>
              <a:gd name="connsiteY18" fmla="*/ 1273931 h 1612716"/>
              <a:gd name="connsiteX19" fmla="*/ 1968562 w 4194508"/>
              <a:gd name="connsiteY19" fmla="*/ 1442206 h 1612716"/>
              <a:gd name="connsiteX20" fmla="*/ 1346263 w 4194508"/>
              <a:gd name="connsiteY20" fmla="*/ 1461256 h 1612716"/>
              <a:gd name="connsiteX21" fmla="*/ 806512 w 4194508"/>
              <a:gd name="connsiteY21" fmla="*/ 1597782 h 1612716"/>
              <a:gd name="connsiteX22" fmla="*/ 136587 w 4194508"/>
              <a:gd name="connsiteY22" fmla="*/ 1394582 h 1612716"/>
              <a:gd name="connsiteX0" fmla="*/ 136587 w 4191162"/>
              <a:gd name="connsiteY0" fmla="*/ 1393840 h 1611974"/>
              <a:gd name="connsiteX1" fmla="*/ 6413 w 4191162"/>
              <a:gd name="connsiteY1" fmla="*/ 1174765 h 1611974"/>
              <a:gd name="connsiteX2" fmla="*/ 247712 w 4191162"/>
              <a:gd name="connsiteY2" fmla="*/ 958864 h 1611974"/>
              <a:gd name="connsiteX3" fmla="*/ 720786 w 4191162"/>
              <a:gd name="connsiteY3" fmla="*/ 869964 h 1611974"/>
              <a:gd name="connsiteX4" fmla="*/ 841437 w 4191162"/>
              <a:gd name="connsiteY4" fmla="*/ 412764 h 1611974"/>
              <a:gd name="connsiteX5" fmla="*/ 1400237 w 4191162"/>
              <a:gd name="connsiteY5" fmla="*/ 247665 h 1611974"/>
              <a:gd name="connsiteX6" fmla="*/ 2057461 w 4191162"/>
              <a:gd name="connsiteY6" fmla="*/ 460390 h 1611974"/>
              <a:gd name="connsiteX7" fmla="*/ 2641662 w 4191162"/>
              <a:gd name="connsiteY7" fmla="*/ 190514 h 1611974"/>
              <a:gd name="connsiteX8" fmla="*/ 3533837 w 4191162"/>
              <a:gd name="connsiteY8" fmla="*/ 14 h 1611974"/>
              <a:gd name="connsiteX9" fmla="*/ 3997388 w 4191162"/>
              <a:gd name="connsiteY9" fmla="*/ 180990 h 1611974"/>
              <a:gd name="connsiteX10" fmla="*/ 4187888 w 4191162"/>
              <a:gd name="connsiteY10" fmla="*/ 260365 h 1611974"/>
              <a:gd name="connsiteX11" fmla="*/ 3857687 w 4191162"/>
              <a:gd name="connsiteY11" fmla="*/ 679465 h 1611974"/>
              <a:gd name="connsiteX12" fmla="*/ 3644963 w 4191162"/>
              <a:gd name="connsiteY12" fmla="*/ 774715 h 1611974"/>
              <a:gd name="connsiteX13" fmla="*/ 3448114 w 4191162"/>
              <a:gd name="connsiteY13" fmla="*/ 825515 h 1611974"/>
              <a:gd name="connsiteX14" fmla="*/ 3206813 w 4191162"/>
              <a:gd name="connsiteY14" fmla="*/ 787415 h 1611974"/>
              <a:gd name="connsiteX15" fmla="*/ 3140138 w 4191162"/>
              <a:gd name="connsiteY15" fmla="*/ 1136665 h 1611974"/>
              <a:gd name="connsiteX16" fmla="*/ 2952812 w 4191162"/>
              <a:gd name="connsiteY16" fmla="*/ 1279539 h 1611974"/>
              <a:gd name="connsiteX17" fmla="*/ 2733737 w 4191162"/>
              <a:gd name="connsiteY17" fmla="*/ 1184289 h 1611974"/>
              <a:gd name="connsiteX18" fmla="*/ 2311463 w 4191162"/>
              <a:gd name="connsiteY18" fmla="*/ 1216039 h 1611974"/>
              <a:gd name="connsiteX19" fmla="*/ 2073337 w 4191162"/>
              <a:gd name="connsiteY19" fmla="*/ 1273189 h 1611974"/>
              <a:gd name="connsiteX20" fmla="*/ 1968562 w 4191162"/>
              <a:gd name="connsiteY20" fmla="*/ 1441464 h 1611974"/>
              <a:gd name="connsiteX21" fmla="*/ 1346263 w 4191162"/>
              <a:gd name="connsiteY21" fmla="*/ 1460514 h 1611974"/>
              <a:gd name="connsiteX22" fmla="*/ 806512 w 4191162"/>
              <a:gd name="connsiteY22" fmla="*/ 1597040 h 1611974"/>
              <a:gd name="connsiteX23" fmla="*/ 136587 w 4191162"/>
              <a:gd name="connsiteY23" fmla="*/ 1393840 h 1611974"/>
              <a:gd name="connsiteX0" fmla="*/ 136587 w 4259849"/>
              <a:gd name="connsiteY0" fmla="*/ 1393840 h 1611974"/>
              <a:gd name="connsiteX1" fmla="*/ 6413 w 4259849"/>
              <a:gd name="connsiteY1" fmla="*/ 1174765 h 1611974"/>
              <a:gd name="connsiteX2" fmla="*/ 247712 w 4259849"/>
              <a:gd name="connsiteY2" fmla="*/ 958864 h 1611974"/>
              <a:gd name="connsiteX3" fmla="*/ 720786 w 4259849"/>
              <a:gd name="connsiteY3" fmla="*/ 869964 h 1611974"/>
              <a:gd name="connsiteX4" fmla="*/ 841437 w 4259849"/>
              <a:gd name="connsiteY4" fmla="*/ 412764 h 1611974"/>
              <a:gd name="connsiteX5" fmla="*/ 1400237 w 4259849"/>
              <a:gd name="connsiteY5" fmla="*/ 247665 h 1611974"/>
              <a:gd name="connsiteX6" fmla="*/ 2057461 w 4259849"/>
              <a:gd name="connsiteY6" fmla="*/ 460390 h 1611974"/>
              <a:gd name="connsiteX7" fmla="*/ 2641662 w 4259849"/>
              <a:gd name="connsiteY7" fmla="*/ 190514 h 1611974"/>
              <a:gd name="connsiteX8" fmla="*/ 3533837 w 4259849"/>
              <a:gd name="connsiteY8" fmla="*/ 14 h 1611974"/>
              <a:gd name="connsiteX9" fmla="*/ 3997388 w 4259849"/>
              <a:gd name="connsiteY9" fmla="*/ 180990 h 1611974"/>
              <a:gd name="connsiteX10" fmla="*/ 4257738 w 4259849"/>
              <a:gd name="connsiteY10" fmla="*/ 307990 h 1611974"/>
              <a:gd name="connsiteX11" fmla="*/ 3857687 w 4259849"/>
              <a:gd name="connsiteY11" fmla="*/ 679465 h 1611974"/>
              <a:gd name="connsiteX12" fmla="*/ 3644963 w 4259849"/>
              <a:gd name="connsiteY12" fmla="*/ 774715 h 1611974"/>
              <a:gd name="connsiteX13" fmla="*/ 3448114 w 4259849"/>
              <a:gd name="connsiteY13" fmla="*/ 825515 h 1611974"/>
              <a:gd name="connsiteX14" fmla="*/ 3206813 w 4259849"/>
              <a:gd name="connsiteY14" fmla="*/ 787415 h 1611974"/>
              <a:gd name="connsiteX15" fmla="*/ 3140138 w 4259849"/>
              <a:gd name="connsiteY15" fmla="*/ 1136665 h 1611974"/>
              <a:gd name="connsiteX16" fmla="*/ 2952812 w 4259849"/>
              <a:gd name="connsiteY16" fmla="*/ 1279539 h 1611974"/>
              <a:gd name="connsiteX17" fmla="*/ 2733737 w 4259849"/>
              <a:gd name="connsiteY17" fmla="*/ 1184289 h 1611974"/>
              <a:gd name="connsiteX18" fmla="*/ 2311463 w 4259849"/>
              <a:gd name="connsiteY18" fmla="*/ 1216039 h 1611974"/>
              <a:gd name="connsiteX19" fmla="*/ 2073337 w 4259849"/>
              <a:gd name="connsiteY19" fmla="*/ 1273189 h 1611974"/>
              <a:gd name="connsiteX20" fmla="*/ 1968562 w 4259849"/>
              <a:gd name="connsiteY20" fmla="*/ 1441464 h 1611974"/>
              <a:gd name="connsiteX21" fmla="*/ 1346263 w 4259849"/>
              <a:gd name="connsiteY21" fmla="*/ 1460514 h 1611974"/>
              <a:gd name="connsiteX22" fmla="*/ 806512 w 4259849"/>
              <a:gd name="connsiteY22" fmla="*/ 1597040 h 1611974"/>
              <a:gd name="connsiteX23" fmla="*/ 136587 w 4259849"/>
              <a:gd name="connsiteY23" fmla="*/ 1393840 h 1611974"/>
              <a:gd name="connsiteX0" fmla="*/ 136587 w 4261432"/>
              <a:gd name="connsiteY0" fmla="*/ 1393840 h 1611974"/>
              <a:gd name="connsiteX1" fmla="*/ 6413 w 4261432"/>
              <a:gd name="connsiteY1" fmla="*/ 1174765 h 1611974"/>
              <a:gd name="connsiteX2" fmla="*/ 247712 w 4261432"/>
              <a:gd name="connsiteY2" fmla="*/ 958864 h 1611974"/>
              <a:gd name="connsiteX3" fmla="*/ 720786 w 4261432"/>
              <a:gd name="connsiteY3" fmla="*/ 869964 h 1611974"/>
              <a:gd name="connsiteX4" fmla="*/ 841437 w 4261432"/>
              <a:gd name="connsiteY4" fmla="*/ 412764 h 1611974"/>
              <a:gd name="connsiteX5" fmla="*/ 1400237 w 4261432"/>
              <a:gd name="connsiteY5" fmla="*/ 247665 h 1611974"/>
              <a:gd name="connsiteX6" fmla="*/ 2057461 w 4261432"/>
              <a:gd name="connsiteY6" fmla="*/ 460390 h 1611974"/>
              <a:gd name="connsiteX7" fmla="*/ 2641662 w 4261432"/>
              <a:gd name="connsiteY7" fmla="*/ 190514 h 1611974"/>
              <a:gd name="connsiteX8" fmla="*/ 3533837 w 4261432"/>
              <a:gd name="connsiteY8" fmla="*/ 14 h 1611974"/>
              <a:gd name="connsiteX9" fmla="*/ 3997388 w 4261432"/>
              <a:gd name="connsiteY9" fmla="*/ 180990 h 1611974"/>
              <a:gd name="connsiteX10" fmla="*/ 4257738 w 4261432"/>
              <a:gd name="connsiteY10" fmla="*/ 307990 h 1611974"/>
              <a:gd name="connsiteX11" fmla="*/ 4130738 w 4261432"/>
              <a:gd name="connsiteY11" fmla="*/ 536590 h 1611974"/>
              <a:gd name="connsiteX12" fmla="*/ 3857687 w 4261432"/>
              <a:gd name="connsiteY12" fmla="*/ 679465 h 1611974"/>
              <a:gd name="connsiteX13" fmla="*/ 3644963 w 4261432"/>
              <a:gd name="connsiteY13" fmla="*/ 774715 h 1611974"/>
              <a:gd name="connsiteX14" fmla="*/ 3448114 w 4261432"/>
              <a:gd name="connsiteY14" fmla="*/ 825515 h 1611974"/>
              <a:gd name="connsiteX15" fmla="*/ 3206813 w 4261432"/>
              <a:gd name="connsiteY15" fmla="*/ 787415 h 1611974"/>
              <a:gd name="connsiteX16" fmla="*/ 3140138 w 4261432"/>
              <a:gd name="connsiteY16" fmla="*/ 1136665 h 1611974"/>
              <a:gd name="connsiteX17" fmla="*/ 2952812 w 4261432"/>
              <a:gd name="connsiteY17" fmla="*/ 1279539 h 1611974"/>
              <a:gd name="connsiteX18" fmla="*/ 2733737 w 4261432"/>
              <a:gd name="connsiteY18" fmla="*/ 1184289 h 1611974"/>
              <a:gd name="connsiteX19" fmla="*/ 2311463 w 4261432"/>
              <a:gd name="connsiteY19" fmla="*/ 1216039 h 1611974"/>
              <a:gd name="connsiteX20" fmla="*/ 2073337 w 4261432"/>
              <a:gd name="connsiteY20" fmla="*/ 1273189 h 1611974"/>
              <a:gd name="connsiteX21" fmla="*/ 1968562 w 4261432"/>
              <a:gd name="connsiteY21" fmla="*/ 1441464 h 1611974"/>
              <a:gd name="connsiteX22" fmla="*/ 1346263 w 4261432"/>
              <a:gd name="connsiteY22" fmla="*/ 1460514 h 1611974"/>
              <a:gd name="connsiteX23" fmla="*/ 806512 w 4261432"/>
              <a:gd name="connsiteY23" fmla="*/ 1597040 h 1611974"/>
              <a:gd name="connsiteX24" fmla="*/ 136587 w 4261432"/>
              <a:gd name="connsiteY24" fmla="*/ 1393840 h 1611974"/>
              <a:gd name="connsiteX0" fmla="*/ 136587 w 4261432"/>
              <a:gd name="connsiteY0" fmla="*/ 1393840 h 1611974"/>
              <a:gd name="connsiteX1" fmla="*/ 6413 w 4261432"/>
              <a:gd name="connsiteY1" fmla="*/ 1174765 h 1611974"/>
              <a:gd name="connsiteX2" fmla="*/ 247712 w 4261432"/>
              <a:gd name="connsiteY2" fmla="*/ 958864 h 1611974"/>
              <a:gd name="connsiteX3" fmla="*/ 720786 w 4261432"/>
              <a:gd name="connsiteY3" fmla="*/ 869964 h 1611974"/>
              <a:gd name="connsiteX4" fmla="*/ 841437 w 4261432"/>
              <a:gd name="connsiteY4" fmla="*/ 412764 h 1611974"/>
              <a:gd name="connsiteX5" fmla="*/ 1400237 w 4261432"/>
              <a:gd name="connsiteY5" fmla="*/ 247665 h 1611974"/>
              <a:gd name="connsiteX6" fmla="*/ 2057461 w 4261432"/>
              <a:gd name="connsiteY6" fmla="*/ 460390 h 1611974"/>
              <a:gd name="connsiteX7" fmla="*/ 2641662 w 4261432"/>
              <a:gd name="connsiteY7" fmla="*/ 190514 h 1611974"/>
              <a:gd name="connsiteX8" fmla="*/ 3533837 w 4261432"/>
              <a:gd name="connsiteY8" fmla="*/ 14 h 1611974"/>
              <a:gd name="connsiteX9" fmla="*/ 3997388 w 4261432"/>
              <a:gd name="connsiteY9" fmla="*/ 180990 h 1611974"/>
              <a:gd name="connsiteX10" fmla="*/ 4257738 w 4261432"/>
              <a:gd name="connsiteY10" fmla="*/ 307990 h 1611974"/>
              <a:gd name="connsiteX11" fmla="*/ 4130738 w 4261432"/>
              <a:gd name="connsiteY11" fmla="*/ 536590 h 1611974"/>
              <a:gd name="connsiteX12" fmla="*/ 3857687 w 4261432"/>
              <a:gd name="connsiteY12" fmla="*/ 679465 h 1611974"/>
              <a:gd name="connsiteX13" fmla="*/ 3644963 w 4261432"/>
              <a:gd name="connsiteY13" fmla="*/ 774715 h 1611974"/>
              <a:gd name="connsiteX14" fmla="*/ 3448114 w 4261432"/>
              <a:gd name="connsiteY14" fmla="*/ 825515 h 1611974"/>
              <a:gd name="connsiteX15" fmla="*/ 3156013 w 4261432"/>
              <a:gd name="connsiteY15" fmla="*/ 815990 h 1611974"/>
              <a:gd name="connsiteX16" fmla="*/ 3140138 w 4261432"/>
              <a:gd name="connsiteY16" fmla="*/ 1136665 h 1611974"/>
              <a:gd name="connsiteX17" fmla="*/ 2952812 w 4261432"/>
              <a:gd name="connsiteY17" fmla="*/ 1279539 h 1611974"/>
              <a:gd name="connsiteX18" fmla="*/ 2733737 w 4261432"/>
              <a:gd name="connsiteY18" fmla="*/ 1184289 h 1611974"/>
              <a:gd name="connsiteX19" fmla="*/ 2311463 w 4261432"/>
              <a:gd name="connsiteY19" fmla="*/ 1216039 h 1611974"/>
              <a:gd name="connsiteX20" fmla="*/ 2073337 w 4261432"/>
              <a:gd name="connsiteY20" fmla="*/ 1273189 h 1611974"/>
              <a:gd name="connsiteX21" fmla="*/ 1968562 w 4261432"/>
              <a:gd name="connsiteY21" fmla="*/ 1441464 h 1611974"/>
              <a:gd name="connsiteX22" fmla="*/ 1346263 w 4261432"/>
              <a:gd name="connsiteY22" fmla="*/ 1460514 h 1611974"/>
              <a:gd name="connsiteX23" fmla="*/ 806512 w 4261432"/>
              <a:gd name="connsiteY23" fmla="*/ 1597040 h 1611974"/>
              <a:gd name="connsiteX24" fmla="*/ 136587 w 4261432"/>
              <a:gd name="connsiteY24" fmla="*/ 1393840 h 1611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261432" h="1611974">
                <a:moveTo>
                  <a:pt x="136587" y="1393840"/>
                </a:moveTo>
                <a:cubicBezTo>
                  <a:pt x="3237" y="1323461"/>
                  <a:pt x="-12108" y="1247261"/>
                  <a:pt x="6413" y="1174765"/>
                </a:cubicBezTo>
                <a:cubicBezTo>
                  <a:pt x="24934" y="1102269"/>
                  <a:pt x="145583" y="1011252"/>
                  <a:pt x="247712" y="958864"/>
                </a:cubicBezTo>
                <a:cubicBezTo>
                  <a:pt x="349841" y="906476"/>
                  <a:pt x="580028" y="987439"/>
                  <a:pt x="720786" y="869964"/>
                </a:cubicBezTo>
                <a:cubicBezTo>
                  <a:pt x="871598" y="743493"/>
                  <a:pt x="775820" y="513835"/>
                  <a:pt x="841437" y="412764"/>
                </a:cubicBezTo>
                <a:cubicBezTo>
                  <a:pt x="907054" y="311693"/>
                  <a:pt x="1197566" y="239727"/>
                  <a:pt x="1400237" y="247665"/>
                </a:cubicBezTo>
                <a:cubicBezTo>
                  <a:pt x="1602908" y="255603"/>
                  <a:pt x="1839444" y="461978"/>
                  <a:pt x="2057461" y="460390"/>
                </a:cubicBezTo>
                <a:cubicBezTo>
                  <a:pt x="2275478" y="458802"/>
                  <a:pt x="2395599" y="267243"/>
                  <a:pt x="2641662" y="190514"/>
                </a:cubicBezTo>
                <a:cubicBezTo>
                  <a:pt x="2887725" y="113785"/>
                  <a:pt x="3307883" y="1601"/>
                  <a:pt x="3533837" y="14"/>
                </a:cubicBezTo>
                <a:cubicBezTo>
                  <a:pt x="3759791" y="-1573"/>
                  <a:pt x="3888380" y="137598"/>
                  <a:pt x="3997388" y="180990"/>
                </a:cubicBezTo>
                <a:cubicBezTo>
                  <a:pt x="4106396" y="224382"/>
                  <a:pt x="4235513" y="248723"/>
                  <a:pt x="4257738" y="307990"/>
                </a:cubicBezTo>
                <a:cubicBezTo>
                  <a:pt x="4279963" y="367257"/>
                  <a:pt x="4197413" y="474678"/>
                  <a:pt x="4130738" y="536590"/>
                </a:cubicBezTo>
                <a:cubicBezTo>
                  <a:pt x="4064063" y="598502"/>
                  <a:pt x="3928066" y="634486"/>
                  <a:pt x="3857687" y="679465"/>
                </a:cubicBezTo>
                <a:cubicBezTo>
                  <a:pt x="3787308" y="724444"/>
                  <a:pt x="3701054" y="785298"/>
                  <a:pt x="3644963" y="774715"/>
                </a:cubicBezTo>
                <a:cubicBezTo>
                  <a:pt x="3588872" y="764132"/>
                  <a:pt x="3521139" y="823398"/>
                  <a:pt x="3448114" y="825515"/>
                </a:cubicBezTo>
                <a:cubicBezTo>
                  <a:pt x="3375089" y="827632"/>
                  <a:pt x="3202051" y="754078"/>
                  <a:pt x="3156013" y="815990"/>
                </a:cubicBezTo>
                <a:cubicBezTo>
                  <a:pt x="3109975" y="877902"/>
                  <a:pt x="3182471" y="1054644"/>
                  <a:pt x="3140138" y="1136665"/>
                </a:cubicBezTo>
                <a:cubicBezTo>
                  <a:pt x="3097805" y="1218686"/>
                  <a:pt x="3020546" y="1271602"/>
                  <a:pt x="2952812" y="1279539"/>
                </a:cubicBezTo>
                <a:cubicBezTo>
                  <a:pt x="2885079" y="1287476"/>
                  <a:pt x="2840628" y="1194872"/>
                  <a:pt x="2733737" y="1184289"/>
                </a:cubicBezTo>
                <a:cubicBezTo>
                  <a:pt x="2626846" y="1173706"/>
                  <a:pt x="2421530" y="1201222"/>
                  <a:pt x="2311463" y="1216039"/>
                </a:cubicBezTo>
                <a:cubicBezTo>
                  <a:pt x="2201396" y="1230856"/>
                  <a:pt x="2130487" y="1229268"/>
                  <a:pt x="2073337" y="1273189"/>
                </a:cubicBezTo>
                <a:cubicBezTo>
                  <a:pt x="2016187" y="1317110"/>
                  <a:pt x="2048466" y="1372143"/>
                  <a:pt x="1968562" y="1441464"/>
                </a:cubicBezTo>
                <a:cubicBezTo>
                  <a:pt x="1888658" y="1510785"/>
                  <a:pt x="1539938" y="1434585"/>
                  <a:pt x="1346263" y="1460514"/>
                </a:cubicBezTo>
                <a:cubicBezTo>
                  <a:pt x="1152588" y="1486443"/>
                  <a:pt x="1093850" y="1525602"/>
                  <a:pt x="806512" y="1597040"/>
                </a:cubicBezTo>
                <a:cubicBezTo>
                  <a:pt x="519174" y="1668478"/>
                  <a:pt x="269937" y="1464219"/>
                  <a:pt x="136587" y="139384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3" name="Oval 9">
            <a:extLst>
              <a:ext uri="{FF2B5EF4-FFF2-40B4-BE49-F238E27FC236}">
                <a16:creationId xmlns:a16="http://schemas.microsoft.com/office/drawing/2014/main" id="{31321B72-C0B4-4E4F-ACC2-2FA7B2E9CF82}"/>
              </a:ext>
            </a:extLst>
          </p:cNvPr>
          <p:cNvSpPr/>
          <p:nvPr/>
        </p:nvSpPr>
        <p:spPr>
          <a:xfrm>
            <a:off x="3555805" y="2664295"/>
            <a:ext cx="914144" cy="931132"/>
          </a:xfrm>
          <a:custGeom>
            <a:avLst/>
            <a:gdLst>
              <a:gd name="connsiteX0" fmla="*/ 0 w 1009650"/>
              <a:gd name="connsiteY0" fmla="*/ 517525 h 1035050"/>
              <a:gd name="connsiteX1" fmla="*/ 504825 w 1009650"/>
              <a:gd name="connsiteY1" fmla="*/ 0 h 1035050"/>
              <a:gd name="connsiteX2" fmla="*/ 1009650 w 1009650"/>
              <a:gd name="connsiteY2" fmla="*/ 517525 h 1035050"/>
              <a:gd name="connsiteX3" fmla="*/ 504825 w 1009650"/>
              <a:gd name="connsiteY3" fmla="*/ 1035050 h 1035050"/>
              <a:gd name="connsiteX4" fmla="*/ 0 w 1009650"/>
              <a:gd name="connsiteY4" fmla="*/ 517525 h 1035050"/>
              <a:gd name="connsiteX0" fmla="*/ 990 w 1010640"/>
              <a:gd name="connsiteY0" fmla="*/ 428625 h 946150"/>
              <a:gd name="connsiteX1" fmla="*/ 416915 w 1010640"/>
              <a:gd name="connsiteY1" fmla="*/ 0 h 946150"/>
              <a:gd name="connsiteX2" fmla="*/ 1010640 w 1010640"/>
              <a:gd name="connsiteY2" fmla="*/ 428625 h 946150"/>
              <a:gd name="connsiteX3" fmla="*/ 505815 w 1010640"/>
              <a:gd name="connsiteY3" fmla="*/ 946150 h 946150"/>
              <a:gd name="connsiteX4" fmla="*/ 990 w 1010640"/>
              <a:gd name="connsiteY4" fmla="*/ 428625 h 946150"/>
              <a:gd name="connsiteX0" fmla="*/ 519 w 1020578"/>
              <a:gd name="connsiteY0" fmla="*/ 438798 h 956323"/>
              <a:gd name="connsiteX1" fmla="*/ 416444 w 1020578"/>
              <a:gd name="connsiteY1" fmla="*/ 10173 h 956323"/>
              <a:gd name="connsiteX2" fmla="*/ 746644 w 1020578"/>
              <a:gd name="connsiteY2" fmla="*/ 159398 h 956323"/>
              <a:gd name="connsiteX3" fmla="*/ 1010169 w 1020578"/>
              <a:gd name="connsiteY3" fmla="*/ 438798 h 956323"/>
              <a:gd name="connsiteX4" fmla="*/ 505344 w 1020578"/>
              <a:gd name="connsiteY4" fmla="*/ 956323 h 956323"/>
              <a:gd name="connsiteX5" fmla="*/ 519 w 1020578"/>
              <a:gd name="connsiteY5" fmla="*/ 438798 h 956323"/>
              <a:gd name="connsiteX0" fmla="*/ 519 w 1019447"/>
              <a:gd name="connsiteY0" fmla="*/ 440494 h 958019"/>
              <a:gd name="connsiteX1" fmla="*/ 416444 w 1019447"/>
              <a:gd name="connsiteY1" fmla="*/ 11869 h 958019"/>
              <a:gd name="connsiteX2" fmla="*/ 746644 w 1019447"/>
              <a:gd name="connsiteY2" fmla="*/ 161094 h 958019"/>
              <a:gd name="connsiteX3" fmla="*/ 1010169 w 1019447"/>
              <a:gd name="connsiteY3" fmla="*/ 440494 h 958019"/>
              <a:gd name="connsiteX4" fmla="*/ 505344 w 1019447"/>
              <a:gd name="connsiteY4" fmla="*/ 958019 h 958019"/>
              <a:gd name="connsiteX5" fmla="*/ 519 w 1019447"/>
              <a:gd name="connsiteY5" fmla="*/ 440494 h 958019"/>
              <a:gd name="connsiteX0" fmla="*/ 489 w 1019417"/>
              <a:gd name="connsiteY0" fmla="*/ 470863 h 988388"/>
              <a:gd name="connsiteX1" fmla="*/ 416414 w 1019417"/>
              <a:gd name="connsiteY1" fmla="*/ 42238 h 988388"/>
              <a:gd name="connsiteX2" fmla="*/ 625964 w 1019417"/>
              <a:gd name="connsiteY2" fmla="*/ 32714 h 988388"/>
              <a:gd name="connsiteX3" fmla="*/ 746614 w 1019417"/>
              <a:gd name="connsiteY3" fmla="*/ 191463 h 988388"/>
              <a:gd name="connsiteX4" fmla="*/ 1010139 w 1019417"/>
              <a:gd name="connsiteY4" fmla="*/ 470863 h 988388"/>
              <a:gd name="connsiteX5" fmla="*/ 505314 w 1019417"/>
              <a:gd name="connsiteY5" fmla="*/ 988388 h 988388"/>
              <a:gd name="connsiteX6" fmla="*/ 489 w 1019417"/>
              <a:gd name="connsiteY6" fmla="*/ 470863 h 988388"/>
              <a:gd name="connsiteX0" fmla="*/ 4733 w 1023661"/>
              <a:gd name="connsiteY0" fmla="*/ 451440 h 968965"/>
              <a:gd name="connsiteX1" fmla="*/ 277783 w 1023661"/>
              <a:gd name="connsiteY1" fmla="*/ 67265 h 968965"/>
              <a:gd name="connsiteX2" fmla="*/ 630208 w 1023661"/>
              <a:gd name="connsiteY2" fmla="*/ 13291 h 968965"/>
              <a:gd name="connsiteX3" fmla="*/ 750858 w 1023661"/>
              <a:gd name="connsiteY3" fmla="*/ 172040 h 968965"/>
              <a:gd name="connsiteX4" fmla="*/ 1014383 w 1023661"/>
              <a:gd name="connsiteY4" fmla="*/ 451440 h 968965"/>
              <a:gd name="connsiteX5" fmla="*/ 509558 w 1023661"/>
              <a:gd name="connsiteY5" fmla="*/ 968965 h 968965"/>
              <a:gd name="connsiteX6" fmla="*/ 4733 w 1023661"/>
              <a:gd name="connsiteY6" fmla="*/ 451440 h 968965"/>
              <a:gd name="connsiteX0" fmla="*/ 4922 w 1023850"/>
              <a:gd name="connsiteY0" fmla="*/ 447354 h 964879"/>
              <a:gd name="connsiteX1" fmla="*/ 277972 w 1023850"/>
              <a:gd name="connsiteY1" fmla="*/ 63179 h 964879"/>
              <a:gd name="connsiteX2" fmla="*/ 630397 w 1023850"/>
              <a:gd name="connsiteY2" fmla="*/ 9205 h 964879"/>
              <a:gd name="connsiteX3" fmla="*/ 751047 w 1023850"/>
              <a:gd name="connsiteY3" fmla="*/ 167954 h 964879"/>
              <a:gd name="connsiteX4" fmla="*/ 1014572 w 1023850"/>
              <a:gd name="connsiteY4" fmla="*/ 447354 h 964879"/>
              <a:gd name="connsiteX5" fmla="*/ 509747 w 1023850"/>
              <a:gd name="connsiteY5" fmla="*/ 964879 h 964879"/>
              <a:gd name="connsiteX6" fmla="*/ 4922 w 1023850"/>
              <a:gd name="connsiteY6" fmla="*/ 447354 h 964879"/>
              <a:gd name="connsiteX0" fmla="*/ 14365 w 1033293"/>
              <a:gd name="connsiteY0" fmla="*/ 443759 h 961284"/>
              <a:gd name="connsiteX1" fmla="*/ 150890 w 1033293"/>
              <a:gd name="connsiteY1" fmla="*/ 88160 h 961284"/>
              <a:gd name="connsiteX2" fmla="*/ 287415 w 1033293"/>
              <a:gd name="connsiteY2" fmla="*/ 59584 h 961284"/>
              <a:gd name="connsiteX3" fmla="*/ 639840 w 1033293"/>
              <a:gd name="connsiteY3" fmla="*/ 5610 h 961284"/>
              <a:gd name="connsiteX4" fmla="*/ 760490 w 1033293"/>
              <a:gd name="connsiteY4" fmla="*/ 164359 h 961284"/>
              <a:gd name="connsiteX5" fmla="*/ 1024015 w 1033293"/>
              <a:gd name="connsiteY5" fmla="*/ 443759 h 961284"/>
              <a:gd name="connsiteX6" fmla="*/ 519190 w 1033293"/>
              <a:gd name="connsiteY6" fmla="*/ 961284 h 961284"/>
              <a:gd name="connsiteX7" fmla="*/ 14365 w 1033293"/>
              <a:gd name="connsiteY7" fmla="*/ 443759 h 961284"/>
              <a:gd name="connsiteX0" fmla="*/ 28341 w 945669"/>
              <a:gd name="connsiteY0" fmla="*/ 348509 h 961743"/>
              <a:gd name="connsiteX1" fmla="*/ 63266 w 945669"/>
              <a:gd name="connsiteY1" fmla="*/ 88160 h 961743"/>
              <a:gd name="connsiteX2" fmla="*/ 199791 w 945669"/>
              <a:gd name="connsiteY2" fmla="*/ 59584 h 961743"/>
              <a:gd name="connsiteX3" fmla="*/ 552216 w 945669"/>
              <a:gd name="connsiteY3" fmla="*/ 5610 h 961743"/>
              <a:gd name="connsiteX4" fmla="*/ 672866 w 945669"/>
              <a:gd name="connsiteY4" fmla="*/ 164359 h 961743"/>
              <a:gd name="connsiteX5" fmla="*/ 936391 w 945669"/>
              <a:gd name="connsiteY5" fmla="*/ 443759 h 961743"/>
              <a:gd name="connsiteX6" fmla="*/ 431566 w 945669"/>
              <a:gd name="connsiteY6" fmla="*/ 961284 h 961743"/>
              <a:gd name="connsiteX7" fmla="*/ 28341 w 945669"/>
              <a:gd name="connsiteY7" fmla="*/ 348509 h 961743"/>
              <a:gd name="connsiteX0" fmla="*/ 10469 w 927797"/>
              <a:gd name="connsiteY0" fmla="*/ 348509 h 961349"/>
              <a:gd name="connsiteX1" fmla="*/ 45394 w 927797"/>
              <a:gd name="connsiteY1" fmla="*/ 88160 h 961349"/>
              <a:gd name="connsiteX2" fmla="*/ 181919 w 927797"/>
              <a:gd name="connsiteY2" fmla="*/ 59584 h 961349"/>
              <a:gd name="connsiteX3" fmla="*/ 534344 w 927797"/>
              <a:gd name="connsiteY3" fmla="*/ 5610 h 961349"/>
              <a:gd name="connsiteX4" fmla="*/ 654994 w 927797"/>
              <a:gd name="connsiteY4" fmla="*/ 164359 h 961349"/>
              <a:gd name="connsiteX5" fmla="*/ 918519 w 927797"/>
              <a:gd name="connsiteY5" fmla="*/ 443759 h 961349"/>
              <a:gd name="connsiteX6" fmla="*/ 413694 w 927797"/>
              <a:gd name="connsiteY6" fmla="*/ 961284 h 961349"/>
              <a:gd name="connsiteX7" fmla="*/ 172395 w 927797"/>
              <a:gd name="connsiteY7" fmla="*/ 478684 h 961349"/>
              <a:gd name="connsiteX8" fmla="*/ 10469 w 927797"/>
              <a:gd name="connsiteY8" fmla="*/ 348509 h 961349"/>
              <a:gd name="connsiteX0" fmla="*/ 10469 w 927797"/>
              <a:gd name="connsiteY0" fmla="*/ 348509 h 982005"/>
              <a:gd name="connsiteX1" fmla="*/ 45394 w 927797"/>
              <a:gd name="connsiteY1" fmla="*/ 88160 h 982005"/>
              <a:gd name="connsiteX2" fmla="*/ 181919 w 927797"/>
              <a:gd name="connsiteY2" fmla="*/ 59584 h 982005"/>
              <a:gd name="connsiteX3" fmla="*/ 534344 w 927797"/>
              <a:gd name="connsiteY3" fmla="*/ 5610 h 982005"/>
              <a:gd name="connsiteX4" fmla="*/ 654994 w 927797"/>
              <a:gd name="connsiteY4" fmla="*/ 164359 h 982005"/>
              <a:gd name="connsiteX5" fmla="*/ 918519 w 927797"/>
              <a:gd name="connsiteY5" fmla="*/ 443759 h 982005"/>
              <a:gd name="connsiteX6" fmla="*/ 413694 w 927797"/>
              <a:gd name="connsiteY6" fmla="*/ 961284 h 982005"/>
              <a:gd name="connsiteX7" fmla="*/ 121595 w 927797"/>
              <a:gd name="connsiteY7" fmla="*/ 840634 h 982005"/>
              <a:gd name="connsiteX8" fmla="*/ 172395 w 927797"/>
              <a:gd name="connsiteY8" fmla="*/ 478684 h 982005"/>
              <a:gd name="connsiteX9" fmla="*/ 10469 w 927797"/>
              <a:gd name="connsiteY9" fmla="*/ 348509 h 982005"/>
              <a:gd name="connsiteX0" fmla="*/ 10469 w 927797"/>
              <a:gd name="connsiteY0" fmla="*/ 348509 h 925698"/>
              <a:gd name="connsiteX1" fmla="*/ 45394 w 927797"/>
              <a:gd name="connsiteY1" fmla="*/ 88160 h 925698"/>
              <a:gd name="connsiteX2" fmla="*/ 181919 w 927797"/>
              <a:gd name="connsiteY2" fmla="*/ 59584 h 925698"/>
              <a:gd name="connsiteX3" fmla="*/ 534344 w 927797"/>
              <a:gd name="connsiteY3" fmla="*/ 5610 h 925698"/>
              <a:gd name="connsiteX4" fmla="*/ 654994 w 927797"/>
              <a:gd name="connsiteY4" fmla="*/ 164359 h 925698"/>
              <a:gd name="connsiteX5" fmla="*/ 918519 w 927797"/>
              <a:gd name="connsiteY5" fmla="*/ 443759 h 925698"/>
              <a:gd name="connsiteX6" fmla="*/ 461319 w 927797"/>
              <a:gd name="connsiteY6" fmla="*/ 891434 h 925698"/>
              <a:gd name="connsiteX7" fmla="*/ 121595 w 927797"/>
              <a:gd name="connsiteY7" fmla="*/ 840634 h 925698"/>
              <a:gd name="connsiteX8" fmla="*/ 172395 w 927797"/>
              <a:gd name="connsiteY8" fmla="*/ 478684 h 925698"/>
              <a:gd name="connsiteX9" fmla="*/ 10469 w 927797"/>
              <a:gd name="connsiteY9" fmla="*/ 348509 h 925698"/>
              <a:gd name="connsiteX0" fmla="*/ 10469 w 921098"/>
              <a:gd name="connsiteY0" fmla="*/ 348509 h 914246"/>
              <a:gd name="connsiteX1" fmla="*/ 45394 w 921098"/>
              <a:gd name="connsiteY1" fmla="*/ 88160 h 914246"/>
              <a:gd name="connsiteX2" fmla="*/ 181919 w 921098"/>
              <a:gd name="connsiteY2" fmla="*/ 59584 h 914246"/>
              <a:gd name="connsiteX3" fmla="*/ 534344 w 921098"/>
              <a:gd name="connsiteY3" fmla="*/ 5610 h 914246"/>
              <a:gd name="connsiteX4" fmla="*/ 654994 w 921098"/>
              <a:gd name="connsiteY4" fmla="*/ 164359 h 914246"/>
              <a:gd name="connsiteX5" fmla="*/ 918519 w 921098"/>
              <a:gd name="connsiteY5" fmla="*/ 443759 h 914246"/>
              <a:gd name="connsiteX6" fmla="*/ 743895 w 921098"/>
              <a:gd name="connsiteY6" fmla="*/ 599334 h 914246"/>
              <a:gd name="connsiteX7" fmla="*/ 461319 w 921098"/>
              <a:gd name="connsiteY7" fmla="*/ 891434 h 914246"/>
              <a:gd name="connsiteX8" fmla="*/ 121595 w 921098"/>
              <a:gd name="connsiteY8" fmla="*/ 840634 h 914246"/>
              <a:gd name="connsiteX9" fmla="*/ 172395 w 921098"/>
              <a:gd name="connsiteY9" fmla="*/ 478684 h 914246"/>
              <a:gd name="connsiteX10" fmla="*/ 10469 w 921098"/>
              <a:gd name="connsiteY10" fmla="*/ 348509 h 914246"/>
              <a:gd name="connsiteX0" fmla="*/ 10469 w 921098"/>
              <a:gd name="connsiteY0" fmla="*/ 348509 h 935717"/>
              <a:gd name="connsiteX1" fmla="*/ 45394 w 921098"/>
              <a:gd name="connsiteY1" fmla="*/ 88160 h 935717"/>
              <a:gd name="connsiteX2" fmla="*/ 181919 w 921098"/>
              <a:gd name="connsiteY2" fmla="*/ 59584 h 935717"/>
              <a:gd name="connsiteX3" fmla="*/ 534344 w 921098"/>
              <a:gd name="connsiteY3" fmla="*/ 5610 h 935717"/>
              <a:gd name="connsiteX4" fmla="*/ 654994 w 921098"/>
              <a:gd name="connsiteY4" fmla="*/ 164359 h 935717"/>
              <a:gd name="connsiteX5" fmla="*/ 918519 w 921098"/>
              <a:gd name="connsiteY5" fmla="*/ 443759 h 935717"/>
              <a:gd name="connsiteX6" fmla="*/ 743895 w 921098"/>
              <a:gd name="connsiteY6" fmla="*/ 599334 h 935717"/>
              <a:gd name="connsiteX7" fmla="*/ 461319 w 921098"/>
              <a:gd name="connsiteY7" fmla="*/ 891434 h 935717"/>
              <a:gd name="connsiteX8" fmla="*/ 315270 w 921098"/>
              <a:gd name="connsiteY8" fmla="*/ 929534 h 935717"/>
              <a:gd name="connsiteX9" fmla="*/ 121595 w 921098"/>
              <a:gd name="connsiteY9" fmla="*/ 840634 h 935717"/>
              <a:gd name="connsiteX10" fmla="*/ 172395 w 921098"/>
              <a:gd name="connsiteY10" fmla="*/ 478684 h 935717"/>
              <a:gd name="connsiteX11" fmla="*/ 10469 w 921098"/>
              <a:gd name="connsiteY11" fmla="*/ 348509 h 935717"/>
              <a:gd name="connsiteX0" fmla="*/ 10469 w 899361"/>
              <a:gd name="connsiteY0" fmla="*/ 348509 h 935717"/>
              <a:gd name="connsiteX1" fmla="*/ 45394 w 899361"/>
              <a:gd name="connsiteY1" fmla="*/ 88160 h 935717"/>
              <a:gd name="connsiteX2" fmla="*/ 181919 w 899361"/>
              <a:gd name="connsiteY2" fmla="*/ 59584 h 935717"/>
              <a:gd name="connsiteX3" fmla="*/ 534344 w 899361"/>
              <a:gd name="connsiteY3" fmla="*/ 5610 h 935717"/>
              <a:gd name="connsiteX4" fmla="*/ 654994 w 899361"/>
              <a:gd name="connsiteY4" fmla="*/ 164359 h 935717"/>
              <a:gd name="connsiteX5" fmla="*/ 896294 w 899361"/>
              <a:gd name="connsiteY5" fmla="*/ 361209 h 935717"/>
              <a:gd name="connsiteX6" fmla="*/ 743895 w 899361"/>
              <a:gd name="connsiteY6" fmla="*/ 599334 h 935717"/>
              <a:gd name="connsiteX7" fmla="*/ 461319 w 899361"/>
              <a:gd name="connsiteY7" fmla="*/ 891434 h 935717"/>
              <a:gd name="connsiteX8" fmla="*/ 315270 w 899361"/>
              <a:gd name="connsiteY8" fmla="*/ 929534 h 935717"/>
              <a:gd name="connsiteX9" fmla="*/ 121595 w 899361"/>
              <a:gd name="connsiteY9" fmla="*/ 840634 h 935717"/>
              <a:gd name="connsiteX10" fmla="*/ 172395 w 899361"/>
              <a:gd name="connsiteY10" fmla="*/ 478684 h 935717"/>
              <a:gd name="connsiteX11" fmla="*/ 10469 w 899361"/>
              <a:gd name="connsiteY11" fmla="*/ 348509 h 935717"/>
              <a:gd name="connsiteX0" fmla="*/ 10469 w 896306"/>
              <a:gd name="connsiteY0" fmla="*/ 348509 h 935717"/>
              <a:gd name="connsiteX1" fmla="*/ 45394 w 896306"/>
              <a:gd name="connsiteY1" fmla="*/ 88160 h 935717"/>
              <a:gd name="connsiteX2" fmla="*/ 181919 w 896306"/>
              <a:gd name="connsiteY2" fmla="*/ 59584 h 935717"/>
              <a:gd name="connsiteX3" fmla="*/ 534344 w 896306"/>
              <a:gd name="connsiteY3" fmla="*/ 5610 h 935717"/>
              <a:gd name="connsiteX4" fmla="*/ 654994 w 896306"/>
              <a:gd name="connsiteY4" fmla="*/ 164359 h 935717"/>
              <a:gd name="connsiteX5" fmla="*/ 705796 w 896306"/>
              <a:gd name="connsiteY5" fmla="*/ 275484 h 935717"/>
              <a:gd name="connsiteX6" fmla="*/ 896294 w 896306"/>
              <a:gd name="connsiteY6" fmla="*/ 361209 h 935717"/>
              <a:gd name="connsiteX7" fmla="*/ 743895 w 896306"/>
              <a:gd name="connsiteY7" fmla="*/ 599334 h 935717"/>
              <a:gd name="connsiteX8" fmla="*/ 461319 w 896306"/>
              <a:gd name="connsiteY8" fmla="*/ 891434 h 935717"/>
              <a:gd name="connsiteX9" fmla="*/ 315270 w 896306"/>
              <a:gd name="connsiteY9" fmla="*/ 929534 h 935717"/>
              <a:gd name="connsiteX10" fmla="*/ 121595 w 896306"/>
              <a:gd name="connsiteY10" fmla="*/ 840634 h 935717"/>
              <a:gd name="connsiteX11" fmla="*/ 172395 w 896306"/>
              <a:gd name="connsiteY11" fmla="*/ 478684 h 935717"/>
              <a:gd name="connsiteX12" fmla="*/ 10469 w 896306"/>
              <a:gd name="connsiteY12" fmla="*/ 348509 h 935717"/>
              <a:gd name="connsiteX0" fmla="*/ 10469 w 896306"/>
              <a:gd name="connsiteY0" fmla="*/ 348509 h 931132"/>
              <a:gd name="connsiteX1" fmla="*/ 45394 w 896306"/>
              <a:gd name="connsiteY1" fmla="*/ 88160 h 931132"/>
              <a:gd name="connsiteX2" fmla="*/ 181919 w 896306"/>
              <a:gd name="connsiteY2" fmla="*/ 59584 h 931132"/>
              <a:gd name="connsiteX3" fmla="*/ 534344 w 896306"/>
              <a:gd name="connsiteY3" fmla="*/ 5610 h 931132"/>
              <a:gd name="connsiteX4" fmla="*/ 654994 w 896306"/>
              <a:gd name="connsiteY4" fmla="*/ 164359 h 931132"/>
              <a:gd name="connsiteX5" fmla="*/ 705796 w 896306"/>
              <a:gd name="connsiteY5" fmla="*/ 275484 h 931132"/>
              <a:gd name="connsiteX6" fmla="*/ 896294 w 896306"/>
              <a:gd name="connsiteY6" fmla="*/ 361209 h 931132"/>
              <a:gd name="connsiteX7" fmla="*/ 743895 w 896306"/>
              <a:gd name="connsiteY7" fmla="*/ 599334 h 931132"/>
              <a:gd name="connsiteX8" fmla="*/ 597846 w 896306"/>
              <a:gd name="connsiteY8" fmla="*/ 812059 h 931132"/>
              <a:gd name="connsiteX9" fmla="*/ 461319 w 896306"/>
              <a:gd name="connsiteY9" fmla="*/ 891434 h 931132"/>
              <a:gd name="connsiteX10" fmla="*/ 315270 w 896306"/>
              <a:gd name="connsiteY10" fmla="*/ 929534 h 931132"/>
              <a:gd name="connsiteX11" fmla="*/ 121595 w 896306"/>
              <a:gd name="connsiteY11" fmla="*/ 840634 h 931132"/>
              <a:gd name="connsiteX12" fmla="*/ 172395 w 896306"/>
              <a:gd name="connsiteY12" fmla="*/ 478684 h 931132"/>
              <a:gd name="connsiteX13" fmla="*/ 10469 w 896306"/>
              <a:gd name="connsiteY13" fmla="*/ 348509 h 931132"/>
              <a:gd name="connsiteX0" fmla="*/ 10469 w 896306"/>
              <a:gd name="connsiteY0" fmla="*/ 348509 h 931132"/>
              <a:gd name="connsiteX1" fmla="*/ 45394 w 896306"/>
              <a:gd name="connsiteY1" fmla="*/ 88160 h 931132"/>
              <a:gd name="connsiteX2" fmla="*/ 181919 w 896306"/>
              <a:gd name="connsiteY2" fmla="*/ 59584 h 931132"/>
              <a:gd name="connsiteX3" fmla="*/ 534344 w 896306"/>
              <a:gd name="connsiteY3" fmla="*/ 5610 h 931132"/>
              <a:gd name="connsiteX4" fmla="*/ 654994 w 896306"/>
              <a:gd name="connsiteY4" fmla="*/ 164359 h 931132"/>
              <a:gd name="connsiteX5" fmla="*/ 705796 w 896306"/>
              <a:gd name="connsiteY5" fmla="*/ 275484 h 931132"/>
              <a:gd name="connsiteX6" fmla="*/ 896294 w 896306"/>
              <a:gd name="connsiteY6" fmla="*/ 361209 h 931132"/>
              <a:gd name="connsiteX7" fmla="*/ 743895 w 896306"/>
              <a:gd name="connsiteY7" fmla="*/ 599334 h 931132"/>
              <a:gd name="connsiteX8" fmla="*/ 639121 w 896306"/>
              <a:gd name="connsiteY8" fmla="*/ 691409 h 931132"/>
              <a:gd name="connsiteX9" fmla="*/ 597846 w 896306"/>
              <a:gd name="connsiteY9" fmla="*/ 812059 h 931132"/>
              <a:gd name="connsiteX10" fmla="*/ 461319 w 896306"/>
              <a:gd name="connsiteY10" fmla="*/ 891434 h 931132"/>
              <a:gd name="connsiteX11" fmla="*/ 315270 w 896306"/>
              <a:gd name="connsiteY11" fmla="*/ 929534 h 931132"/>
              <a:gd name="connsiteX12" fmla="*/ 121595 w 896306"/>
              <a:gd name="connsiteY12" fmla="*/ 840634 h 931132"/>
              <a:gd name="connsiteX13" fmla="*/ 172395 w 896306"/>
              <a:gd name="connsiteY13" fmla="*/ 478684 h 931132"/>
              <a:gd name="connsiteX14" fmla="*/ 10469 w 896306"/>
              <a:gd name="connsiteY14" fmla="*/ 348509 h 931132"/>
              <a:gd name="connsiteX0" fmla="*/ 10469 w 909005"/>
              <a:gd name="connsiteY0" fmla="*/ 348509 h 931132"/>
              <a:gd name="connsiteX1" fmla="*/ 45394 w 909005"/>
              <a:gd name="connsiteY1" fmla="*/ 88160 h 931132"/>
              <a:gd name="connsiteX2" fmla="*/ 181919 w 909005"/>
              <a:gd name="connsiteY2" fmla="*/ 59584 h 931132"/>
              <a:gd name="connsiteX3" fmla="*/ 534344 w 909005"/>
              <a:gd name="connsiteY3" fmla="*/ 5610 h 931132"/>
              <a:gd name="connsiteX4" fmla="*/ 654994 w 909005"/>
              <a:gd name="connsiteY4" fmla="*/ 164359 h 931132"/>
              <a:gd name="connsiteX5" fmla="*/ 705796 w 909005"/>
              <a:gd name="connsiteY5" fmla="*/ 275484 h 931132"/>
              <a:gd name="connsiteX6" fmla="*/ 908994 w 909005"/>
              <a:gd name="connsiteY6" fmla="*/ 385021 h 931132"/>
              <a:gd name="connsiteX7" fmla="*/ 743895 w 909005"/>
              <a:gd name="connsiteY7" fmla="*/ 599334 h 931132"/>
              <a:gd name="connsiteX8" fmla="*/ 639121 w 909005"/>
              <a:gd name="connsiteY8" fmla="*/ 691409 h 931132"/>
              <a:gd name="connsiteX9" fmla="*/ 597846 w 909005"/>
              <a:gd name="connsiteY9" fmla="*/ 812059 h 931132"/>
              <a:gd name="connsiteX10" fmla="*/ 461319 w 909005"/>
              <a:gd name="connsiteY10" fmla="*/ 891434 h 931132"/>
              <a:gd name="connsiteX11" fmla="*/ 315270 w 909005"/>
              <a:gd name="connsiteY11" fmla="*/ 929534 h 931132"/>
              <a:gd name="connsiteX12" fmla="*/ 121595 w 909005"/>
              <a:gd name="connsiteY12" fmla="*/ 840634 h 931132"/>
              <a:gd name="connsiteX13" fmla="*/ 172395 w 909005"/>
              <a:gd name="connsiteY13" fmla="*/ 478684 h 931132"/>
              <a:gd name="connsiteX14" fmla="*/ 10469 w 909005"/>
              <a:gd name="connsiteY14" fmla="*/ 348509 h 931132"/>
              <a:gd name="connsiteX0" fmla="*/ 10469 w 907418"/>
              <a:gd name="connsiteY0" fmla="*/ 348509 h 931132"/>
              <a:gd name="connsiteX1" fmla="*/ 45394 w 907418"/>
              <a:gd name="connsiteY1" fmla="*/ 88160 h 931132"/>
              <a:gd name="connsiteX2" fmla="*/ 181919 w 907418"/>
              <a:gd name="connsiteY2" fmla="*/ 59584 h 931132"/>
              <a:gd name="connsiteX3" fmla="*/ 534344 w 907418"/>
              <a:gd name="connsiteY3" fmla="*/ 5610 h 931132"/>
              <a:gd name="connsiteX4" fmla="*/ 654994 w 907418"/>
              <a:gd name="connsiteY4" fmla="*/ 164359 h 931132"/>
              <a:gd name="connsiteX5" fmla="*/ 705796 w 907418"/>
              <a:gd name="connsiteY5" fmla="*/ 275484 h 931132"/>
              <a:gd name="connsiteX6" fmla="*/ 907407 w 907418"/>
              <a:gd name="connsiteY6" fmla="*/ 375496 h 931132"/>
              <a:gd name="connsiteX7" fmla="*/ 743895 w 907418"/>
              <a:gd name="connsiteY7" fmla="*/ 599334 h 931132"/>
              <a:gd name="connsiteX8" fmla="*/ 639121 w 907418"/>
              <a:gd name="connsiteY8" fmla="*/ 691409 h 931132"/>
              <a:gd name="connsiteX9" fmla="*/ 597846 w 907418"/>
              <a:gd name="connsiteY9" fmla="*/ 812059 h 931132"/>
              <a:gd name="connsiteX10" fmla="*/ 461319 w 907418"/>
              <a:gd name="connsiteY10" fmla="*/ 891434 h 931132"/>
              <a:gd name="connsiteX11" fmla="*/ 315270 w 907418"/>
              <a:gd name="connsiteY11" fmla="*/ 929534 h 931132"/>
              <a:gd name="connsiteX12" fmla="*/ 121595 w 907418"/>
              <a:gd name="connsiteY12" fmla="*/ 840634 h 931132"/>
              <a:gd name="connsiteX13" fmla="*/ 172395 w 907418"/>
              <a:gd name="connsiteY13" fmla="*/ 478684 h 931132"/>
              <a:gd name="connsiteX14" fmla="*/ 10469 w 907418"/>
              <a:gd name="connsiteY14" fmla="*/ 348509 h 931132"/>
              <a:gd name="connsiteX0" fmla="*/ 10469 w 917306"/>
              <a:gd name="connsiteY0" fmla="*/ 348509 h 931132"/>
              <a:gd name="connsiteX1" fmla="*/ 45394 w 917306"/>
              <a:gd name="connsiteY1" fmla="*/ 88160 h 931132"/>
              <a:gd name="connsiteX2" fmla="*/ 181919 w 917306"/>
              <a:gd name="connsiteY2" fmla="*/ 59584 h 931132"/>
              <a:gd name="connsiteX3" fmla="*/ 534344 w 917306"/>
              <a:gd name="connsiteY3" fmla="*/ 5610 h 931132"/>
              <a:gd name="connsiteX4" fmla="*/ 654994 w 917306"/>
              <a:gd name="connsiteY4" fmla="*/ 164359 h 931132"/>
              <a:gd name="connsiteX5" fmla="*/ 705796 w 917306"/>
              <a:gd name="connsiteY5" fmla="*/ 275484 h 931132"/>
              <a:gd name="connsiteX6" fmla="*/ 907407 w 917306"/>
              <a:gd name="connsiteY6" fmla="*/ 375496 h 931132"/>
              <a:gd name="connsiteX7" fmla="*/ 743895 w 917306"/>
              <a:gd name="connsiteY7" fmla="*/ 599334 h 931132"/>
              <a:gd name="connsiteX8" fmla="*/ 639121 w 917306"/>
              <a:gd name="connsiteY8" fmla="*/ 691409 h 931132"/>
              <a:gd name="connsiteX9" fmla="*/ 597846 w 917306"/>
              <a:gd name="connsiteY9" fmla="*/ 812059 h 931132"/>
              <a:gd name="connsiteX10" fmla="*/ 461319 w 917306"/>
              <a:gd name="connsiteY10" fmla="*/ 891434 h 931132"/>
              <a:gd name="connsiteX11" fmla="*/ 315270 w 917306"/>
              <a:gd name="connsiteY11" fmla="*/ 929534 h 931132"/>
              <a:gd name="connsiteX12" fmla="*/ 121595 w 917306"/>
              <a:gd name="connsiteY12" fmla="*/ 840634 h 931132"/>
              <a:gd name="connsiteX13" fmla="*/ 172395 w 917306"/>
              <a:gd name="connsiteY13" fmla="*/ 478684 h 931132"/>
              <a:gd name="connsiteX14" fmla="*/ 10469 w 917306"/>
              <a:gd name="connsiteY14" fmla="*/ 348509 h 931132"/>
              <a:gd name="connsiteX0" fmla="*/ 10469 w 914144"/>
              <a:gd name="connsiteY0" fmla="*/ 348509 h 931132"/>
              <a:gd name="connsiteX1" fmla="*/ 45394 w 914144"/>
              <a:gd name="connsiteY1" fmla="*/ 88160 h 931132"/>
              <a:gd name="connsiteX2" fmla="*/ 181919 w 914144"/>
              <a:gd name="connsiteY2" fmla="*/ 59584 h 931132"/>
              <a:gd name="connsiteX3" fmla="*/ 534344 w 914144"/>
              <a:gd name="connsiteY3" fmla="*/ 5610 h 931132"/>
              <a:gd name="connsiteX4" fmla="*/ 654994 w 914144"/>
              <a:gd name="connsiteY4" fmla="*/ 164359 h 931132"/>
              <a:gd name="connsiteX5" fmla="*/ 705796 w 914144"/>
              <a:gd name="connsiteY5" fmla="*/ 275484 h 931132"/>
              <a:gd name="connsiteX6" fmla="*/ 907407 w 914144"/>
              <a:gd name="connsiteY6" fmla="*/ 375496 h 931132"/>
              <a:gd name="connsiteX7" fmla="*/ 855021 w 914144"/>
              <a:gd name="connsiteY7" fmla="*/ 488209 h 931132"/>
              <a:gd name="connsiteX8" fmla="*/ 743895 w 914144"/>
              <a:gd name="connsiteY8" fmla="*/ 599334 h 931132"/>
              <a:gd name="connsiteX9" fmla="*/ 639121 w 914144"/>
              <a:gd name="connsiteY9" fmla="*/ 691409 h 931132"/>
              <a:gd name="connsiteX10" fmla="*/ 597846 w 914144"/>
              <a:gd name="connsiteY10" fmla="*/ 812059 h 931132"/>
              <a:gd name="connsiteX11" fmla="*/ 461319 w 914144"/>
              <a:gd name="connsiteY11" fmla="*/ 891434 h 931132"/>
              <a:gd name="connsiteX12" fmla="*/ 315270 w 914144"/>
              <a:gd name="connsiteY12" fmla="*/ 929534 h 931132"/>
              <a:gd name="connsiteX13" fmla="*/ 121595 w 914144"/>
              <a:gd name="connsiteY13" fmla="*/ 840634 h 931132"/>
              <a:gd name="connsiteX14" fmla="*/ 172395 w 914144"/>
              <a:gd name="connsiteY14" fmla="*/ 478684 h 931132"/>
              <a:gd name="connsiteX15" fmla="*/ 10469 w 914144"/>
              <a:gd name="connsiteY15" fmla="*/ 348509 h 931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14144" h="931132">
                <a:moveTo>
                  <a:pt x="10469" y="348509"/>
                </a:moveTo>
                <a:cubicBezTo>
                  <a:pt x="-10698" y="283422"/>
                  <a:pt x="-114" y="152189"/>
                  <a:pt x="45394" y="88160"/>
                </a:cubicBezTo>
                <a:cubicBezTo>
                  <a:pt x="90902" y="24131"/>
                  <a:pt x="100427" y="73342"/>
                  <a:pt x="181919" y="59584"/>
                </a:cubicBezTo>
                <a:cubicBezTo>
                  <a:pt x="263411" y="45826"/>
                  <a:pt x="479311" y="-19261"/>
                  <a:pt x="534344" y="5610"/>
                </a:cubicBezTo>
                <a:cubicBezTo>
                  <a:pt x="589377" y="30481"/>
                  <a:pt x="626419" y="119380"/>
                  <a:pt x="654994" y="164359"/>
                </a:cubicBezTo>
                <a:cubicBezTo>
                  <a:pt x="683569" y="209338"/>
                  <a:pt x="665579" y="242676"/>
                  <a:pt x="705796" y="275484"/>
                </a:cubicBezTo>
                <a:cubicBezTo>
                  <a:pt x="746013" y="308292"/>
                  <a:pt x="882536" y="340042"/>
                  <a:pt x="907407" y="375496"/>
                </a:cubicBezTo>
                <a:cubicBezTo>
                  <a:pt x="932278" y="410950"/>
                  <a:pt x="882273" y="450903"/>
                  <a:pt x="855021" y="488209"/>
                </a:cubicBezTo>
                <a:cubicBezTo>
                  <a:pt x="827769" y="525515"/>
                  <a:pt x="774322" y="562822"/>
                  <a:pt x="743895" y="599334"/>
                </a:cubicBezTo>
                <a:cubicBezTo>
                  <a:pt x="713468" y="635846"/>
                  <a:pt x="663463" y="655955"/>
                  <a:pt x="639121" y="691409"/>
                </a:cubicBezTo>
                <a:cubicBezTo>
                  <a:pt x="614780" y="726863"/>
                  <a:pt x="634359" y="779780"/>
                  <a:pt x="597846" y="812059"/>
                </a:cubicBezTo>
                <a:cubicBezTo>
                  <a:pt x="561333" y="844338"/>
                  <a:pt x="508415" y="871855"/>
                  <a:pt x="461319" y="891434"/>
                </a:cubicBezTo>
                <a:cubicBezTo>
                  <a:pt x="414223" y="911013"/>
                  <a:pt x="371891" y="938001"/>
                  <a:pt x="315270" y="929534"/>
                </a:cubicBezTo>
                <a:cubicBezTo>
                  <a:pt x="258649" y="921067"/>
                  <a:pt x="144349" y="913130"/>
                  <a:pt x="121595" y="840634"/>
                </a:cubicBezTo>
                <a:cubicBezTo>
                  <a:pt x="98841" y="768138"/>
                  <a:pt x="216316" y="546417"/>
                  <a:pt x="172395" y="478684"/>
                </a:cubicBezTo>
                <a:cubicBezTo>
                  <a:pt x="105191" y="376555"/>
                  <a:pt x="31636" y="413596"/>
                  <a:pt x="10469" y="348509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4" name="Oval 10">
            <a:extLst>
              <a:ext uri="{FF2B5EF4-FFF2-40B4-BE49-F238E27FC236}">
                <a16:creationId xmlns:a16="http://schemas.microsoft.com/office/drawing/2014/main" id="{06A9E117-3AEF-4E83-A030-A2B0E57DC415}"/>
              </a:ext>
            </a:extLst>
          </p:cNvPr>
          <p:cNvSpPr/>
          <p:nvPr/>
        </p:nvSpPr>
        <p:spPr>
          <a:xfrm>
            <a:off x="1932809" y="3939230"/>
            <a:ext cx="2314337" cy="2506108"/>
          </a:xfrm>
          <a:custGeom>
            <a:avLst/>
            <a:gdLst>
              <a:gd name="connsiteX0" fmla="*/ 0 w 2832100"/>
              <a:gd name="connsiteY0" fmla="*/ 1550988 h 3101975"/>
              <a:gd name="connsiteX1" fmla="*/ 1416050 w 2832100"/>
              <a:gd name="connsiteY1" fmla="*/ 0 h 3101975"/>
              <a:gd name="connsiteX2" fmla="*/ 2832100 w 2832100"/>
              <a:gd name="connsiteY2" fmla="*/ 1550988 h 3101975"/>
              <a:gd name="connsiteX3" fmla="*/ 1416050 w 2832100"/>
              <a:gd name="connsiteY3" fmla="*/ 3101976 h 3101975"/>
              <a:gd name="connsiteX4" fmla="*/ 0 w 2832100"/>
              <a:gd name="connsiteY4" fmla="*/ 1550988 h 3101975"/>
              <a:gd name="connsiteX0" fmla="*/ 2817 w 2834917"/>
              <a:gd name="connsiteY0" fmla="*/ 1144588 h 2695576"/>
              <a:gd name="connsiteX1" fmla="*/ 1168042 w 2834917"/>
              <a:gd name="connsiteY1" fmla="*/ 0 h 2695576"/>
              <a:gd name="connsiteX2" fmla="*/ 2834917 w 2834917"/>
              <a:gd name="connsiteY2" fmla="*/ 1144588 h 2695576"/>
              <a:gd name="connsiteX3" fmla="*/ 1418867 w 2834917"/>
              <a:gd name="connsiteY3" fmla="*/ 2695576 h 2695576"/>
              <a:gd name="connsiteX4" fmla="*/ 2817 w 2834917"/>
              <a:gd name="connsiteY4" fmla="*/ 1144588 h 2695576"/>
              <a:gd name="connsiteX0" fmla="*/ 1347 w 2834112"/>
              <a:gd name="connsiteY0" fmla="*/ 1234254 h 2785242"/>
              <a:gd name="connsiteX1" fmla="*/ 1166572 w 2834112"/>
              <a:gd name="connsiteY1" fmla="*/ 89666 h 2785242"/>
              <a:gd name="connsiteX2" fmla="*/ 1582498 w 2834112"/>
              <a:gd name="connsiteY2" fmla="*/ 203965 h 2785242"/>
              <a:gd name="connsiteX3" fmla="*/ 2833447 w 2834112"/>
              <a:gd name="connsiteY3" fmla="*/ 1234254 h 2785242"/>
              <a:gd name="connsiteX4" fmla="*/ 1417397 w 2834112"/>
              <a:gd name="connsiteY4" fmla="*/ 2785242 h 2785242"/>
              <a:gd name="connsiteX5" fmla="*/ 1347 w 2834112"/>
              <a:gd name="connsiteY5" fmla="*/ 1234254 h 2785242"/>
              <a:gd name="connsiteX0" fmla="*/ 1347 w 2834036"/>
              <a:gd name="connsiteY0" fmla="*/ 1200707 h 2751695"/>
              <a:gd name="connsiteX1" fmla="*/ 1166572 w 2834036"/>
              <a:gd name="connsiteY1" fmla="*/ 56119 h 2751695"/>
              <a:gd name="connsiteX2" fmla="*/ 1582498 w 2834036"/>
              <a:gd name="connsiteY2" fmla="*/ 170418 h 2751695"/>
              <a:gd name="connsiteX3" fmla="*/ 2833447 w 2834036"/>
              <a:gd name="connsiteY3" fmla="*/ 1200707 h 2751695"/>
              <a:gd name="connsiteX4" fmla="*/ 1417397 w 2834036"/>
              <a:gd name="connsiteY4" fmla="*/ 2751695 h 2751695"/>
              <a:gd name="connsiteX5" fmla="*/ 1347 w 2834036"/>
              <a:gd name="connsiteY5" fmla="*/ 1200707 h 2751695"/>
              <a:gd name="connsiteX0" fmla="*/ 1254 w 2833943"/>
              <a:gd name="connsiteY0" fmla="*/ 1145183 h 2696171"/>
              <a:gd name="connsiteX1" fmla="*/ 1166479 w 2833943"/>
              <a:gd name="connsiteY1" fmla="*/ 595 h 2696171"/>
              <a:gd name="connsiteX2" fmla="*/ 1582405 w 2833943"/>
              <a:gd name="connsiteY2" fmla="*/ 114894 h 2696171"/>
              <a:gd name="connsiteX3" fmla="*/ 2833354 w 2833943"/>
              <a:gd name="connsiteY3" fmla="*/ 1145183 h 2696171"/>
              <a:gd name="connsiteX4" fmla="*/ 1417304 w 2833943"/>
              <a:gd name="connsiteY4" fmla="*/ 2696171 h 2696171"/>
              <a:gd name="connsiteX5" fmla="*/ 1254 w 2833943"/>
              <a:gd name="connsiteY5" fmla="*/ 1145183 h 2696171"/>
              <a:gd name="connsiteX0" fmla="*/ 8718 w 2841407"/>
              <a:gd name="connsiteY0" fmla="*/ 1161054 h 2712042"/>
              <a:gd name="connsiteX1" fmla="*/ 843743 w 2841407"/>
              <a:gd name="connsiteY1" fmla="*/ 549865 h 2712042"/>
              <a:gd name="connsiteX2" fmla="*/ 1173943 w 2841407"/>
              <a:gd name="connsiteY2" fmla="*/ 16466 h 2712042"/>
              <a:gd name="connsiteX3" fmla="*/ 1589869 w 2841407"/>
              <a:gd name="connsiteY3" fmla="*/ 130765 h 2712042"/>
              <a:gd name="connsiteX4" fmla="*/ 2840818 w 2841407"/>
              <a:gd name="connsiteY4" fmla="*/ 1161054 h 2712042"/>
              <a:gd name="connsiteX5" fmla="*/ 1424768 w 2841407"/>
              <a:gd name="connsiteY5" fmla="*/ 2712042 h 2712042"/>
              <a:gd name="connsiteX6" fmla="*/ 8718 w 2841407"/>
              <a:gd name="connsiteY6" fmla="*/ 1161054 h 2712042"/>
              <a:gd name="connsiteX0" fmla="*/ 6664 w 2839353"/>
              <a:gd name="connsiteY0" fmla="*/ 1161054 h 2712042"/>
              <a:gd name="connsiteX1" fmla="*/ 841689 w 2839353"/>
              <a:gd name="connsiteY1" fmla="*/ 549865 h 2712042"/>
              <a:gd name="connsiteX2" fmla="*/ 1171889 w 2839353"/>
              <a:gd name="connsiteY2" fmla="*/ 16466 h 2712042"/>
              <a:gd name="connsiteX3" fmla="*/ 1587815 w 2839353"/>
              <a:gd name="connsiteY3" fmla="*/ 130765 h 2712042"/>
              <a:gd name="connsiteX4" fmla="*/ 2838764 w 2839353"/>
              <a:gd name="connsiteY4" fmla="*/ 1161054 h 2712042"/>
              <a:gd name="connsiteX5" fmla="*/ 1422714 w 2839353"/>
              <a:gd name="connsiteY5" fmla="*/ 2712042 h 2712042"/>
              <a:gd name="connsiteX6" fmla="*/ 6664 w 2839353"/>
              <a:gd name="connsiteY6" fmla="*/ 1161054 h 2712042"/>
              <a:gd name="connsiteX0" fmla="*/ 5829 w 2838518"/>
              <a:gd name="connsiteY0" fmla="*/ 1160507 h 2711495"/>
              <a:gd name="connsiteX1" fmla="*/ 872604 w 2838518"/>
              <a:gd name="connsiteY1" fmla="*/ 539793 h 2711495"/>
              <a:gd name="connsiteX2" fmla="*/ 1171054 w 2838518"/>
              <a:gd name="connsiteY2" fmla="*/ 15919 h 2711495"/>
              <a:gd name="connsiteX3" fmla="*/ 1586980 w 2838518"/>
              <a:gd name="connsiteY3" fmla="*/ 130218 h 2711495"/>
              <a:gd name="connsiteX4" fmla="*/ 2837929 w 2838518"/>
              <a:gd name="connsiteY4" fmla="*/ 1160507 h 2711495"/>
              <a:gd name="connsiteX5" fmla="*/ 1421879 w 2838518"/>
              <a:gd name="connsiteY5" fmla="*/ 2711495 h 2711495"/>
              <a:gd name="connsiteX6" fmla="*/ 5829 w 2838518"/>
              <a:gd name="connsiteY6" fmla="*/ 1160507 h 2711495"/>
              <a:gd name="connsiteX0" fmla="*/ 10770 w 2548184"/>
              <a:gd name="connsiteY0" fmla="*/ 1309732 h 2711923"/>
              <a:gd name="connsiteX1" fmla="*/ 582270 w 2548184"/>
              <a:gd name="connsiteY1" fmla="*/ 539793 h 2711923"/>
              <a:gd name="connsiteX2" fmla="*/ 880720 w 2548184"/>
              <a:gd name="connsiteY2" fmla="*/ 15919 h 2711923"/>
              <a:gd name="connsiteX3" fmla="*/ 1296646 w 2548184"/>
              <a:gd name="connsiteY3" fmla="*/ 130218 h 2711923"/>
              <a:gd name="connsiteX4" fmla="*/ 2547595 w 2548184"/>
              <a:gd name="connsiteY4" fmla="*/ 1160507 h 2711923"/>
              <a:gd name="connsiteX5" fmla="*/ 1131545 w 2548184"/>
              <a:gd name="connsiteY5" fmla="*/ 2711495 h 2711923"/>
              <a:gd name="connsiteX6" fmla="*/ 10770 w 2548184"/>
              <a:gd name="connsiteY6" fmla="*/ 1309732 h 2711923"/>
              <a:gd name="connsiteX0" fmla="*/ 50 w 2537464"/>
              <a:gd name="connsiteY0" fmla="*/ 1309732 h 2711851"/>
              <a:gd name="connsiteX1" fmla="*/ 571550 w 2537464"/>
              <a:gd name="connsiteY1" fmla="*/ 539793 h 2711851"/>
              <a:gd name="connsiteX2" fmla="*/ 870000 w 2537464"/>
              <a:gd name="connsiteY2" fmla="*/ 15919 h 2711851"/>
              <a:gd name="connsiteX3" fmla="*/ 1285926 w 2537464"/>
              <a:gd name="connsiteY3" fmla="*/ 130218 h 2711851"/>
              <a:gd name="connsiteX4" fmla="*/ 2536875 w 2537464"/>
              <a:gd name="connsiteY4" fmla="*/ 1160507 h 2711851"/>
              <a:gd name="connsiteX5" fmla="*/ 1120825 w 2537464"/>
              <a:gd name="connsiteY5" fmla="*/ 2711495 h 2711851"/>
              <a:gd name="connsiteX6" fmla="*/ 50 w 2537464"/>
              <a:gd name="connsiteY6" fmla="*/ 1309732 h 2711851"/>
              <a:gd name="connsiteX0" fmla="*/ 24502 w 2561916"/>
              <a:gd name="connsiteY0" fmla="*/ 1309732 h 2711900"/>
              <a:gd name="connsiteX1" fmla="*/ 389626 w 2561916"/>
              <a:gd name="connsiteY1" fmla="*/ 904918 h 2711900"/>
              <a:gd name="connsiteX2" fmla="*/ 596002 w 2561916"/>
              <a:gd name="connsiteY2" fmla="*/ 539793 h 2711900"/>
              <a:gd name="connsiteX3" fmla="*/ 894452 w 2561916"/>
              <a:gd name="connsiteY3" fmla="*/ 15919 h 2711900"/>
              <a:gd name="connsiteX4" fmla="*/ 1310378 w 2561916"/>
              <a:gd name="connsiteY4" fmla="*/ 130218 h 2711900"/>
              <a:gd name="connsiteX5" fmla="*/ 2561327 w 2561916"/>
              <a:gd name="connsiteY5" fmla="*/ 1160507 h 2711900"/>
              <a:gd name="connsiteX6" fmla="*/ 1145277 w 2561916"/>
              <a:gd name="connsiteY6" fmla="*/ 2711495 h 2711900"/>
              <a:gd name="connsiteX7" fmla="*/ 24502 w 2561916"/>
              <a:gd name="connsiteY7" fmla="*/ 1309732 h 2711900"/>
              <a:gd name="connsiteX0" fmla="*/ 14516 w 2551930"/>
              <a:gd name="connsiteY0" fmla="*/ 1309732 h 2711868"/>
              <a:gd name="connsiteX1" fmla="*/ 379640 w 2551930"/>
              <a:gd name="connsiteY1" fmla="*/ 904918 h 2711868"/>
              <a:gd name="connsiteX2" fmla="*/ 586016 w 2551930"/>
              <a:gd name="connsiteY2" fmla="*/ 539793 h 2711868"/>
              <a:gd name="connsiteX3" fmla="*/ 884466 w 2551930"/>
              <a:gd name="connsiteY3" fmla="*/ 15919 h 2711868"/>
              <a:gd name="connsiteX4" fmla="*/ 1300392 w 2551930"/>
              <a:gd name="connsiteY4" fmla="*/ 130218 h 2711868"/>
              <a:gd name="connsiteX5" fmla="*/ 2551341 w 2551930"/>
              <a:gd name="connsiteY5" fmla="*/ 1160507 h 2711868"/>
              <a:gd name="connsiteX6" fmla="*/ 1135291 w 2551930"/>
              <a:gd name="connsiteY6" fmla="*/ 2711495 h 2711868"/>
              <a:gd name="connsiteX7" fmla="*/ 14516 w 2551930"/>
              <a:gd name="connsiteY7" fmla="*/ 1309732 h 2711868"/>
              <a:gd name="connsiteX0" fmla="*/ 14516 w 2551930"/>
              <a:gd name="connsiteY0" fmla="*/ 1309732 h 2711868"/>
              <a:gd name="connsiteX1" fmla="*/ 379640 w 2551930"/>
              <a:gd name="connsiteY1" fmla="*/ 904918 h 2711868"/>
              <a:gd name="connsiteX2" fmla="*/ 586016 w 2551930"/>
              <a:gd name="connsiteY2" fmla="*/ 539793 h 2711868"/>
              <a:gd name="connsiteX3" fmla="*/ 884466 w 2551930"/>
              <a:gd name="connsiteY3" fmla="*/ 15919 h 2711868"/>
              <a:gd name="connsiteX4" fmla="*/ 1300392 w 2551930"/>
              <a:gd name="connsiteY4" fmla="*/ 130218 h 2711868"/>
              <a:gd name="connsiteX5" fmla="*/ 2551341 w 2551930"/>
              <a:gd name="connsiteY5" fmla="*/ 1160507 h 2711868"/>
              <a:gd name="connsiteX6" fmla="*/ 1135291 w 2551930"/>
              <a:gd name="connsiteY6" fmla="*/ 2711495 h 2711868"/>
              <a:gd name="connsiteX7" fmla="*/ 14516 w 2551930"/>
              <a:gd name="connsiteY7" fmla="*/ 1309732 h 2711868"/>
              <a:gd name="connsiteX0" fmla="*/ 14516 w 2551930"/>
              <a:gd name="connsiteY0" fmla="*/ 1294119 h 2696255"/>
              <a:gd name="connsiteX1" fmla="*/ 379640 w 2551930"/>
              <a:gd name="connsiteY1" fmla="*/ 889305 h 2696255"/>
              <a:gd name="connsiteX2" fmla="*/ 586016 w 2551930"/>
              <a:gd name="connsiteY2" fmla="*/ 524180 h 2696255"/>
              <a:gd name="connsiteX3" fmla="*/ 579665 w 2551930"/>
              <a:gd name="connsiteY3" fmla="*/ 155879 h 2696255"/>
              <a:gd name="connsiteX4" fmla="*/ 884466 w 2551930"/>
              <a:gd name="connsiteY4" fmla="*/ 306 h 2696255"/>
              <a:gd name="connsiteX5" fmla="*/ 1300392 w 2551930"/>
              <a:gd name="connsiteY5" fmla="*/ 114605 h 2696255"/>
              <a:gd name="connsiteX6" fmla="*/ 2551341 w 2551930"/>
              <a:gd name="connsiteY6" fmla="*/ 1144894 h 2696255"/>
              <a:gd name="connsiteX7" fmla="*/ 1135291 w 2551930"/>
              <a:gd name="connsiteY7" fmla="*/ 2695882 h 2696255"/>
              <a:gd name="connsiteX8" fmla="*/ 14516 w 2551930"/>
              <a:gd name="connsiteY8" fmla="*/ 1294119 h 2696255"/>
              <a:gd name="connsiteX0" fmla="*/ 14516 w 2551930"/>
              <a:gd name="connsiteY0" fmla="*/ 1294119 h 2696255"/>
              <a:gd name="connsiteX1" fmla="*/ 379640 w 2551930"/>
              <a:gd name="connsiteY1" fmla="*/ 889305 h 2696255"/>
              <a:gd name="connsiteX2" fmla="*/ 586016 w 2551930"/>
              <a:gd name="connsiteY2" fmla="*/ 524180 h 2696255"/>
              <a:gd name="connsiteX3" fmla="*/ 579665 w 2551930"/>
              <a:gd name="connsiteY3" fmla="*/ 155879 h 2696255"/>
              <a:gd name="connsiteX4" fmla="*/ 884466 w 2551930"/>
              <a:gd name="connsiteY4" fmla="*/ 306 h 2696255"/>
              <a:gd name="connsiteX5" fmla="*/ 1300392 w 2551930"/>
              <a:gd name="connsiteY5" fmla="*/ 114605 h 2696255"/>
              <a:gd name="connsiteX6" fmla="*/ 2551341 w 2551930"/>
              <a:gd name="connsiteY6" fmla="*/ 1144894 h 2696255"/>
              <a:gd name="connsiteX7" fmla="*/ 1135291 w 2551930"/>
              <a:gd name="connsiteY7" fmla="*/ 2695882 h 2696255"/>
              <a:gd name="connsiteX8" fmla="*/ 14516 w 2551930"/>
              <a:gd name="connsiteY8" fmla="*/ 1294119 h 2696255"/>
              <a:gd name="connsiteX0" fmla="*/ 14516 w 2551930"/>
              <a:gd name="connsiteY0" fmla="*/ 1294119 h 2696255"/>
              <a:gd name="connsiteX1" fmla="*/ 379640 w 2551930"/>
              <a:gd name="connsiteY1" fmla="*/ 889305 h 2696255"/>
              <a:gd name="connsiteX2" fmla="*/ 538390 w 2551930"/>
              <a:gd name="connsiteY2" fmla="*/ 714679 h 2696255"/>
              <a:gd name="connsiteX3" fmla="*/ 586016 w 2551930"/>
              <a:gd name="connsiteY3" fmla="*/ 524180 h 2696255"/>
              <a:gd name="connsiteX4" fmla="*/ 579665 w 2551930"/>
              <a:gd name="connsiteY4" fmla="*/ 155879 h 2696255"/>
              <a:gd name="connsiteX5" fmla="*/ 884466 w 2551930"/>
              <a:gd name="connsiteY5" fmla="*/ 306 h 2696255"/>
              <a:gd name="connsiteX6" fmla="*/ 1300392 w 2551930"/>
              <a:gd name="connsiteY6" fmla="*/ 114605 h 2696255"/>
              <a:gd name="connsiteX7" fmla="*/ 2551341 w 2551930"/>
              <a:gd name="connsiteY7" fmla="*/ 1144894 h 2696255"/>
              <a:gd name="connsiteX8" fmla="*/ 1135291 w 2551930"/>
              <a:gd name="connsiteY8" fmla="*/ 2695882 h 2696255"/>
              <a:gd name="connsiteX9" fmla="*/ 14516 w 2551930"/>
              <a:gd name="connsiteY9" fmla="*/ 1294119 h 2696255"/>
              <a:gd name="connsiteX0" fmla="*/ 14516 w 2551930"/>
              <a:gd name="connsiteY0" fmla="*/ 1294305 h 2696441"/>
              <a:gd name="connsiteX1" fmla="*/ 379640 w 2551930"/>
              <a:gd name="connsiteY1" fmla="*/ 889491 h 2696441"/>
              <a:gd name="connsiteX2" fmla="*/ 538390 w 2551930"/>
              <a:gd name="connsiteY2" fmla="*/ 714865 h 2696441"/>
              <a:gd name="connsiteX3" fmla="*/ 586016 w 2551930"/>
              <a:gd name="connsiteY3" fmla="*/ 524366 h 2696441"/>
              <a:gd name="connsiteX4" fmla="*/ 579665 w 2551930"/>
              <a:gd name="connsiteY4" fmla="*/ 156065 h 2696441"/>
              <a:gd name="connsiteX5" fmla="*/ 884466 w 2551930"/>
              <a:gd name="connsiteY5" fmla="*/ 492 h 2696441"/>
              <a:gd name="connsiteX6" fmla="*/ 1300392 w 2551930"/>
              <a:gd name="connsiteY6" fmla="*/ 105266 h 2696441"/>
              <a:gd name="connsiteX7" fmla="*/ 2551341 w 2551930"/>
              <a:gd name="connsiteY7" fmla="*/ 1145080 h 2696441"/>
              <a:gd name="connsiteX8" fmla="*/ 1135291 w 2551930"/>
              <a:gd name="connsiteY8" fmla="*/ 2696068 h 2696441"/>
              <a:gd name="connsiteX9" fmla="*/ 14516 w 2551930"/>
              <a:gd name="connsiteY9" fmla="*/ 1294305 h 2696441"/>
              <a:gd name="connsiteX0" fmla="*/ 14516 w 2562066"/>
              <a:gd name="connsiteY0" fmla="*/ 1294489 h 2696625"/>
              <a:gd name="connsiteX1" fmla="*/ 379640 w 2562066"/>
              <a:gd name="connsiteY1" fmla="*/ 889675 h 2696625"/>
              <a:gd name="connsiteX2" fmla="*/ 538390 w 2562066"/>
              <a:gd name="connsiteY2" fmla="*/ 715049 h 2696625"/>
              <a:gd name="connsiteX3" fmla="*/ 586016 w 2562066"/>
              <a:gd name="connsiteY3" fmla="*/ 524550 h 2696625"/>
              <a:gd name="connsiteX4" fmla="*/ 579665 w 2562066"/>
              <a:gd name="connsiteY4" fmla="*/ 156249 h 2696625"/>
              <a:gd name="connsiteX5" fmla="*/ 884466 w 2562066"/>
              <a:gd name="connsiteY5" fmla="*/ 676 h 2696625"/>
              <a:gd name="connsiteX6" fmla="*/ 1300392 w 2562066"/>
              <a:gd name="connsiteY6" fmla="*/ 105450 h 2696625"/>
              <a:gd name="connsiteX7" fmla="*/ 1789340 w 2562066"/>
              <a:gd name="connsiteY7" fmla="*/ 241974 h 2696625"/>
              <a:gd name="connsiteX8" fmla="*/ 2551341 w 2562066"/>
              <a:gd name="connsiteY8" fmla="*/ 1145264 h 2696625"/>
              <a:gd name="connsiteX9" fmla="*/ 1135291 w 2562066"/>
              <a:gd name="connsiteY9" fmla="*/ 2696252 h 2696625"/>
              <a:gd name="connsiteX10" fmla="*/ 14516 w 2562066"/>
              <a:gd name="connsiteY10" fmla="*/ 1294489 h 2696625"/>
              <a:gd name="connsiteX0" fmla="*/ 14516 w 2562066"/>
              <a:gd name="connsiteY0" fmla="*/ 1294489 h 2696625"/>
              <a:gd name="connsiteX1" fmla="*/ 379640 w 2562066"/>
              <a:gd name="connsiteY1" fmla="*/ 889675 h 2696625"/>
              <a:gd name="connsiteX2" fmla="*/ 538390 w 2562066"/>
              <a:gd name="connsiteY2" fmla="*/ 715049 h 2696625"/>
              <a:gd name="connsiteX3" fmla="*/ 586016 w 2562066"/>
              <a:gd name="connsiteY3" fmla="*/ 524550 h 2696625"/>
              <a:gd name="connsiteX4" fmla="*/ 579665 w 2562066"/>
              <a:gd name="connsiteY4" fmla="*/ 156249 h 2696625"/>
              <a:gd name="connsiteX5" fmla="*/ 884466 w 2562066"/>
              <a:gd name="connsiteY5" fmla="*/ 676 h 2696625"/>
              <a:gd name="connsiteX6" fmla="*/ 1300392 w 2562066"/>
              <a:gd name="connsiteY6" fmla="*/ 105450 h 2696625"/>
              <a:gd name="connsiteX7" fmla="*/ 1789340 w 2562066"/>
              <a:gd name="connsiteY7" fmla="*/ 241974 h 2696625"/>
              <a:gd name="connsiteX8" fmla="*/ 2551341 w 2562066"/>
              <a:gd name="connsiteY8" fmla="*/ 1145264 h 2696625"/>
              <a:gd name="connsiteX9" fmla="*/ 1135291 w 2562066"/>
              <a:gd name="connsiteY9" fmla="*/ 2696252 h 2696625"/>
              <a:gd name="connsiteX10" fmla="*/ 14516 w 2562066"/>
              <a:gd name="connsiteY10" fmla="*/ 1294489 h 2696625"/>
              <a:gd name="connsiteX0" fmla="*/ 13893 w 2305604"/>
              <a:gd name="connsiteY0" fmla="*/ 1294489 h 2697496"/>
              <a:gd name="connsiteX1" fmla="*/ 379017 w 2305604"/>
              <a:gd name="connsiteY1" fmla="*/ 889675 h 2697496"/>
              <a:gd name="connsiteX2" fmla="*/ 537767 w 2305604"/>
              <a:gd name="connsiteY2" fmla="*/ 715049 h 2697496"/>
              <a:gd name="connsiteX3" fmla="*/ 585393 w 2305604"/>
              <a:gd name="connsiteY3" fmla="*/ 524550 h 2697496"/>
              <a:gd name="connsiteX4" fmla="*/ 579042 w 2305604"/>
              <a:gd name="connsiteY4" fmla="*/ 156249 h 2697496"/>
              <a:gd name="connsiteX5" fmla="*/ 883843 w 2305604"/>
              <a:gd name="connsiteY5" fmla="*/ 676 h 2697496"/>
              <a:gd name="connsiteX6" fmla="*/ 1299769 w 2305604"/>
              <a:gd name="connsiteY6" fmla="*/ 105450 h 2697496"/>
              <a:gd name="connsiteX7" fmla="*/ 1788717 w 2305604"/>
              <a:gd name="connsiteY7" fmla="*/ 241974 h 2697496"/>
              <a:gd name="connsiteX8" fmla="*/ 2290368 w 2305604"/>
              <a:gd name="connsiteY8" fmla="*/ 1018264 h 2697496"/>
              <a:gd name="connsiteX9" fmla="*/ 1134668 w 2305604"/>
              <a:gd name="connsiteY9" fmla="*/ 2696252 h 2697496"/>
              <a:gd name="connsiteX10" fmla="*/ 13893 w 2305604"/>
              <a:gd name="connsiteY10" fmla="*/ 1294489 h 2697496"/>
              <a:gd name="connsiteX0" fmla="*/ 13893 w 2312786"/>
              <a:gd name="connsiteY0" fmla="*/ 1294489 h 2697496"/>
              <a:gd name="connsiteX1" fmla="*/ 379017 w 2312786"/>
              <a:gd name="connsiteY1" fmla="*/ 889675 h 2697496"/>
              <a:gd name="connsiteX2" fmla="*/ 537767 w 2312786"/>
              <a:gd name="connsiteY2" fmla="*/ 715049 h 2697496"/>
              <a:gd name="connsiteX3" fmla="*/ 585393 w 2312786"/>
              <a:gd name="connsiteY3" fmla="*/ 524550 h 2697496"/>
              <a:gd name="connsiteX4" fmla="*/ 579042 w 2312786"/>
              <a:gd name="connsiteY4" fmla="*/ 156249 h 2697496"/>
              <a:gd name="connsiteX5" fmla="*/ 883843 w 2312786"/>
              <a:gd name="connsiteY5" fmla="*/ 676 h 2697496"/>
              <a:gd name="connsiteX6" fmla="*/ 1299769 w 2312786"/>
              <a:gd name="connsiteY6" fmla="*/ 105450 h 2697496"/>
              <a:gd name="connsiteX7" fmla="*/ 1788717 w 2312786"/>
              <a:gd name="connsiteY7" fmla="*/ 241974 h 2697496"/>
              <a:gd name="connsiteX8" fmla="*/ 2290368 w 2312786"/>
              <a:gd name="connsiteY8" fmla="*/ 1018264 h 2697496"/>
              <a:gd name="connsiteX9" fmla="*/ 1134668 w 2312786"/>
              <a:gd name="connsiteY9" fmla="*/ 2696252 h 2697496"/>
              <a:gd name="connsiteX10" fmla="*/ 13893 w 2312786"/>
              <a:gd name="connsiteY10" fmla="*/ 1294489 h 2697496"/>
              <a:gd name="connsiteX0" fmla="*/ 13893 w 2297961"/>
              <a:gd name="connsiteY0" fmla="*/ 1294489 h 2697496"/>
              <a:gd name="connsiteX1" fmla="*/ 379017 w 2297961"/>
              <a:gd name="connsiteY1" fmla="*/ 889675 h 2697496"/>
              <a:gd name="connsiteX2" fmla="*/ 537767 w 2297961"/>
              <a:gd name="connsiteY2" fmla="*/ 715049 h 2697496"/>
              <a:gd name="connsiteX3" fmla="*/ 585393 w 2297961"/>
              <a:gd name="connsiteY3" fmla="*/ 524550 h 2697496"/>
              <a:gd name="connsiteX4" fmla="*/ 579042 w 2297961"/>
              <a:gd name="connsiteY4" fmla="*/ 156249 h 2697496"/>
              <a:gd name="connsiteX5" fmla="*/ 883843 w 2297961"/>
              <a:gd name="connsiteY5" fmla="*/ 676 h 2697496"/>
              <a:gd name="connsiteX6" fmla="*/ 1299769 w 2297961"/>
              <a:gd name="connsiteY6" fmla="*/ 105450 h 2697496"/>
              <a:gd name="connsiteX7" fmla="*/ 1788717 w 2297961"/>
              <a:gd name="connsiteY7" fmla="*/ 241974 h 2697496"/>
              <a:gd name="connsiteX8" fmla="*/ 2290368 w 2297961"/>
              <a:gd name="connsiteY8" fmla="*/ 1018264 h 2697496"/>
              <a:gd name="connsiteX9" fmla="*/ 1134668 w 2297961"/>
              <a:gd name="connsiteY9" fmla="*/ 2696252 h 2697496"/>
              <a:gd name="connsiteX10" fmla="*/ 13893 w 2297961"/>
              <a:gd name="connsiteY10" fmla="*/ 1294489 h 2697496"/>
              <a:gd name="connsiteX0" fmla="*/ 13893 w 2325789"/>
              <a:gd name="connsiteY0" fmla="*/ 1294489 h 2697496"/>
              <a:gd name="connsiteX1" fmla="*/ 379017 w 2325789"/>
              <a:gd name="connsiteY1" fmla="*/ 889675 h 2697496"/>
              <a:gd name="connsiteX2" fmla="*/ 537767 w 2325789"/>
              <a:gd name="connsiteY2" fmla="*/ 715049 h 2697496"/>
              <a:gd name="connsiteX3" fmla="*/ 585393 w 2325789"/>
              <a:gd name="connsiteY3" fmla="*/ 524550 h 2697496"/>
              <a:gd name="connsiteX4" fmla="*/ 579042 w 2325789"/>
              <a:gd name="connsiteY4" fmla="*/ 156249 h 2697496"/>
              <a:gd name="connsiteX5" fmla="*/ 883843 w 2325789"/>
              <a:gd name="connsiteY5" fmla="*/ 676 h 2697496"/>
              <a:gd name="connsiteX6" fmla="*/ 1299769 w 2325789"/>
              <a:gd name="connsiteY6" fmla="*/ 105450 h 2697496"/>
              <a:gd name="connsiteX7" fmla="*/ 1788717 w 2325789"/>
              <a:gd name="connsiteY7" fmla="*/ 241974 h 2697496"/>
              <a:gd name="connsiteX8" fmla="*/ 2007793 w 2325789"/>
              <a:gd name="connsiteY8" fmla="*/ 407073 h 2697496"/>
              <a:gd name="connsiteX9" fmla="*/ 2290368 w 2325789"/>
              <a:gd name="connsiteY9" fmla="*/ 1018264 h 2697496"/>
              <a:gd name="connsiteX10" fmla="*/ 1134668 w 2325789"/>
              <a:gd name="connsiteY10" fmla="*/ 2696252 h 2697496"/>
              <a:gd name="connsiteX11" fmla="*/ 13893 w 2325789"/>
              <a:gd name="connsiteY11" fmla="*/ 1294489 h 2697496"/>
              <a:gd name="connsiteX0" fmla="*/ 13893 w 2337439"/>
              <a:gd name="connsiteY0" fmla="*/ 1294489 h 2697496"/>
              <a:gd name="connsiteX1" fmla="*/ 379017 w 2337439"/>
              <a:gd name="connsiteY1" fmla="*/ 889675 h 2697496"/>
              <a:gd name="connsiteX2" fmla="*/ 537767 w 2337439"/>
              <a:gd name="connsiteY2" fmla="*/ 715049 h 2697496"/>
              <a:gd name="connsiteX3" fmla="*/ 585393 w 2337439"/>
              <a:gd name="connsiteY3" fmla="*/ 524550 h 2697496"/>
              <a:gd name="connsiteX4" fmla="*/ 579042 w 2337439"/>
              <a:gd name="connsiteY4" fmla="*/ 156249 h 2697496"/>
              <a:gd name="connsiteX5" fmla="*/ 883843 w 2337439"/>
              <a:gd name="connsiteY5" fmla="*/ 676 h 2697496"/>
              <a:gd name="connsiteX6" fmla="*/ 1299769 w 2337439"/>
              <a:gd name="connsiteY6" fmla="*/ 105450 h 2697496"/>
              <a:gd name="connsiteX7" fmla="*/ 1788717 w 2337439"/>
              <a:gd name="connsiteY7" fmla="*/ 241974 h 2697496"/>
              <a:gd name="connsiteX8" fmla="*/ 2007793 w 2337439"/>
              <a:gd name="connsiteY8" fmla="*/ 407073 h 2697496"/>
              <a:gd name="connsiteX9" fmla="*/ 2103043 w 2337439"/>
              <a:gd name="connsiteY9" fmla="*/ 784898 h 2697496"/>
              <a:gd name="connsiteX10" fmla="*/ 2290368 w 2337439"/>
              <a:gd name="connsiteY10" fmla="*/ 1018264 h 2697496"/>
              <a:gd name="connsiteX11" fmla="*/ 1134668 w 2337439"/>
              <a:gd name="connsiteY11" fmla="*/ 2696252 h 2697496"/>
              <a:gd name="connsiteX12" fmla="*/ 13893 w 2337439"/>
              <a:gd name="connsiteY12" fmla="*/ 1294489 h 2697496"/>
              <a:gd name="connsiteX0" fmla="*/ 13893 w 2293515"/>
              <a:gd name="connsiteY0" fmla="*/ 1294489 h 2697496"/>
              <a:gd name="connsiteX1" fmla="*/ 379017 w 2293515"/>
              <a:gd name="connsiteY1" fmla="*/ 889675 h 2697496"/>
              <a:gd name="connsiteX2" fmla="*/ 537767 w 2293515"/>
              <a:gd name="connsiteY2" fmla="*/ 715049 h 2697496"/>
              <a:gd name="connsiteX3" fmla="*/ 585393 w 2293515"/>
              <a:gd name="connsiteY3" fmla="*/ 524550 h 2697496"/>
              <a:gd name="connsiteX4" fmla="*/ 579042 w 2293515"/>
              <a:gd name="connsiteY4" fmla="*/ 156249 h 2697496"/>
              <a:gd name="connsiteX5" fmla="*/ 883843 w 2293515"/>
              <a:gd name="connsiteY5" fmla="*/ 676 h 2697496"/>
              <a:gd name="connsiteX6" fmla="*/ 1299769 w 2293515"/>
              <a:gd name="connsiteY6" fmla="*/ 105450 h 2697496"/>
              <a:gd name="connsiteX7" fmla="*/ 1788717 w 2293515"/>
              <a:gd name="connsiteY7" fmla="*/ 241974 h 2697496"/>
              <a:gd name="connsiteX8" fmla="*/ 2007793 w 2293515"/>
              <a:gd name="connsiteY8" fmla="*/ 407073 h 2697496"/>
              <a:gd name="connsiteX9" fmla="*/ 2103043 w 2293515"/>
              <a:gd name="connsiteY9" fmla="*/ 784898 h 2697496"/>
              <a:gd name="connsiteX10" fmla="*/ 2290368 w 2293515"/>
              <a:gd name="connsiteY10" fmla="*/ 1018264 h 2697496"/>
              <a:gd name="connsiteX11" fmla="*/ 1134668 w 2293515"/>
              <a:gd name="connsiteY11" fmla="*/ 2696252 h 2697496"/>
              <a:gd name="connsiteX12" fmla="*/ 13893 w 2293515"/>
              <a:gd name="connsiteY12" fmla="*/ 1294489 h 2697496"/>
              <a:gd name="connsiteX0" fmla="*/ 13879 w 2378632"/>
              <a:gd name="connsiteY0" fmla="*/ 1294489 h 2698518"/>
              <a:gd name="connsiteX1" fmla="*/ 379003 w 2378632"/>
              <a:gd name="connsiteY1" fmla="*/ 889675 h 2698518"/>
              <a:gd name="connsiteX2" fmla="*/ 537753 w 2378632"/>
              <a:gd name="connsiteY2" fmla="*/ 715049 h 2698518"/>
              <a:gd name="connsiteX3" fmla="*/ 585379 w 2378632"/>
              <a:gd name="connsiteY3" fmla="*/ 524550 h 2698518"/>
              <a:gd name="connsiteX4" fmla="*/ 579028 w 2378632"/>
              <a:gd name="connsiteY4" fmla="*/ 156249 h 2698518"/>
              <a:gd name="connsiteX5" fmla="*/ 883829 w 2378632"/>
              <a:gd name="connsiteY5" fmla="*/ 676 h 2698518"/>
              <a:gd name="connsiteX6" fmla="*/ 1299755 w 2378632"/>
              <a:gd name="connsiteY6" fmla="*/ 105450 h 2698518"/>
              <a:gd name="connsiteX7" fmla="*/ 1788703 w 2378632"/>
              <a:gd name="connsiteY7" fmla="*/ 241974 h 2698518"/>
              <a:gd name="connsiteX8" fmla="*/ 2007779 w 2378632"/>
              <a:gd name="connsiteY8" fmla="*/ 407073 h 2698518"/>
              <a:gd name="connsiteX9" fmla="*/ 2103029 w 2378632"/>
              <a:gd name="connsiteY9" fmla="*/ 784898 h 2698518"/>
              <a:gd name="connsiteX10" fmla="*/ 2290354 w 2378632"/>
              <a:gd name="connsiteY10" fmla="*/ 1018264 h 2698518"/>
              <a:gd name="connsiteX11" fmla="*/ 2284004 w 2378632"/>
              <a:gd name="connsiteY11" fmla="*/ 1607223 h 2698518"/>
              <a:gd name="connsiteX12" fmla="*/ 1134654 w 2378632"/>
              <a:gd name="connsiteY12" fmla="*/ 2696252 h 2698518"/>
              <a:gd name="connsiteX13" fmla="*/ 13879 w 2378632"/>
              <a:gd name="connsiteY13" fmla="*/ 1294489 h 2698518"/>
              <a:gd name="connsiteX0" fmla="*/ 13879 w 2313580"/>
              <a:gd name="connsiteY0" fmla="*/ 1294489 h 2698550"/>
              <a:gd name="connsiteX1" fmla="*/ 379003 w 2313580"/>
              <a:gd name="connsiteY1" fmla="*/ 889675 h 2698550"/>
              <a:gd name="connsiteX2" fmla="*/ 537753 w 2313580"/>
              <a:gd name="connsiteY2" fmla="*/ 715049 h 2698550"/>
              <a:gd name="connsiteX3" fmla="*/ 585379 w 2313580"/>
              <a:gd name="connsiteY3" fmla="*/ 524550 h 2698550"/>
              <a:gd name="connsiteX4" fmla="*/ 579028 w 2313580"/>
              <a:gd name="connsiteY4" fmla="*/ 156249 h 2698550"/>
              <a:gd name="connsiteX5" fmla="*/ 883829 w 2313580"/>
              <a:gd name="connsiteY5" fmla="*/ 676 h 2698550"/>
              <a:gd name="connsiteX6" fmla="*/ 1299755 w 2313580"/>
              <a:gd name="connsiteY6" fmla="*/ 105450 h 2698550"/>
              <a:gd name="connsiteX7" fmla="*/ 1788703 w 2313580"/>
              <a:gd name="connsiteY7" fmla="*/ 241974 h 2698550"/>
              <a:gd name="connsiteX8" fmla="*/ 2007779 w 2313580"/>
              <a:gd name="connsiteY8" fmla="*/ 407073 h 2698550"/>
              <a:gd name="connsiteX9" fmla="*/ 2103029 w 2313580"/>
              <a:gd name="connsiteY9" fmla="*/ 784898 h 2698550"/>
              <a:gd name="connsiteX10" fmla="*/ 2290354 w 2313580"/>
              <a:gd name="connsiteY10" fmla="*/ 1018264 h 2698550"/>
              <a:gd name="connsiteX11" fmla="*/ 2284004 w 2313580"/>
              <a:gd name="connsiteY11" fmla="*/ 1607223 h 2698550"/>
              <a:gd name="connsiteX12" fmla="*/ 1134654 w 2313580"/>
              <a:gd name="connsiteY12" fmla="*/ 2696252 h 2698550"/>
              <a:gd name="connsiteX13" fmla="*/ 13879 w 2313580"/>
              <a:gd name="connsiteY13" fmla="*/ 1294489 h 2698550"/>
              <a:gd name="connsiteX0" fmla="*/ 13142 w 2319611"/>
              <a:gd name="connsiteY0" fmla="*/ 1294489 h 2699294"/>
              <a:gd name="connsiteX1" fmla="*/ 378266 w 2319611"/>
              <a:gd name="connsiteY1" fmla="*/ 889675 h 2699294"/>
              <a:gd name="connsiteX2" fmla="*/ 537016 w 2319611"/>
              <a:gd name="connsiteY2" fmla="*/ 715049 h 2699294"/>
              <a:gd name="connsiteX3" fmla="*/ 584642 w 2319611"/>
              <a:gd name="connsiteY3" fmla="*/ 524550 h 2699294"/>
              <a:gd name="connsiteX4" fmla="*/ 578291 w 2319611"/>
              <a:gd name="connsiteY4" fmla="*/ 156249 h 2699294"/>
              <a:gd name="connsiteX5" fmla="*/ 883092 w 2319611"/>
              <a:gd name="connsiteY5" fmla="*/ 676 h 2699294"/>
              <a:gd name="connsiteX6" fmla="*/ 1299018 w 2319611"/>
              <a:gd name="connsiteY6" fmla="*/ 105450 h 2699294"/>
              <a:gd name="connsiteX7" fmla="*/ 1787966 w 2319611"/>
              <a:gd name="connsiteY7" fmla="*/ 241974 h 2699294"/>
              <a:gd name="connsiteX8" fmla="*/ 2007042 w 2319611"/>
              <a:gd name="connsiteY8" fmla="*/ 407073 h 2699294"/>
              <a:gd name="connsiteX9" fmla="*/ 2102292 w 2319611"/>
              <a:gd name="connsiteY9" fmla="*/ 784898 h 2699294"/>
              <a:gd name="connsiteX10" fmla="*/ 2289617 w 2319611"/>
              <a:gd name="connsiteY10" fmla="*/ 1018264 h 2699294"/>
              <a:gd name="connsiteX11" fmla="*/ 2283267 w 2319611"/>
              <a:gd name="connsiteY11" fmla="*/ 1607223 h 2699294"/>
              <a:gd name="connsiteX12" fmla="*/ 1943541 w 2319611"/>
              <a:gd name="connsiteY12" fmla="*/ 1667548 h 2699294"/>
              <a:gd name="connsiteX13" fmla="*/ 1133917 w 2319611"/>
              <a:gd name="connsiteY13" fmla="*/ 2696252 h 2699294"/>
              <a:gd name="connsiteX14" fmla="*/ 13142 w 2319611"/>
              <a:gd name="connsiteY14" fmla="*/ 1294489 h 2699294"/>
              <a:gd name="connsiteX0" fmla="*/ 13142 w 2319611"/>
              <a:gd name="connsiteY0" fmla="*/ 1294489 h 2699179"/>
              <a:gd name="connsiteX1" fmla="*/ 378266 w 2319611"/>
              <a:gd name="connsiteY1" fmla="*/ 889675 h 2699179"/>
              <a:gd name="connsiteX2" fmla="*/ 537016 w 2319611"/>
              <a:gd name="connsiteY2" fmla="*/ 715049 h 2699179"/>
              <a:gd name="connsiteX3" fmla="*/ 584642 w 2319611"/>
              <a:gd name="connsiteY3" fmla="*/ 524550 h 2699179"/>
              <a:gd name="connsiteX4" fmla="*/ 578291 w 2319611"/>
              <a:gd name="connsiteY4" fmla="*/ 156249 h 2699179"/>
              <a:gd name="connsiteX5" fmla="*/ 883092 w 2319611"/>
              <a:gd name="connsiteY5" fmla="*/ 676 h 2699179"/>
              <a:gd name="connsiteX6" fmla="*/ 1299018 w 2319611"/>
              <a:gd name="connsiteY6" fmla="*/ 105450 h 2699179"/>
              <a:gd name="connsiteX7" fmla="*/ 1787966 w 2319611"/>
              <a:gd name="connsiteY7" fmla="*/ 241974 h 2699179"/>
              <a:gd name="connsiteX8" fmla="*/ 2007042 w 2319611"/>
              <a:gd name="connsiteY8" fmla="*/ 407073 h 2699179"/>
              <a:gd name="connsiteX9" fmla="*/ 2102292 w 2319611"/>
              <a:gd name="connsiteY9" fmla="*/ 784898 h 2699179"/>
              <a:gd name="connsiteX10" fmla="*/ 2289617 w 2319611"/>
              <a:gd name="connsiteY10" fmla="*/ 1018264 h 2699179"/>
              <a:gd name="connsiteX11" fmla="*/ 2283267 w 2319611"/>
              <a:gd name="connsiteY11" fmla="*/ 1607223 h 2699179"/>
              <a:gd name="connsiteX12" fmla="*/ 1943541 w 2319611"/>
              <a:gd name="connsiteY12" fmla="*/ 1667548 h 2699179"/>
              <a:gd name="connsiteX13" fmla="*/ 1133917 w 2319611"/>
              <a:gd name="connsiteY13" fmla="*/ 2696252 h 2699179"/>
              <a:gd name="connsiteX14" fmla="*/ 13142 w 2319611"/>
              <a:gd name="connsiteY14" fmla="*/ 1294489 h 2699179"/>
              <a:gd name="connsiteX0" fmla="*/ 39700 w 2346169"/>
              <a:gd name="connsiteY0" fmla="*/ 1294489 h 2509402"/>
              <a:gd name="connsiteX1" fmla="*/ 404824 w 2346169"/>
              <a:gd name="connsiteY1" fmla="*/ 889675 h 2509402"/>
              <a:gd name="connsiteX2" fmla="*/ 563574 w 2346169"/>
              <a:gd name="connsiteY2" fmla="*/ 715049 h 2509402"/>
              <a:gd name="connsiteX3" fmla="*/ 611200 w 2346169"/>
              <a:gd name="connsiteY3" fmla="*/ 524550 h 2509402"/>
              <a:gd name="connsiteX4" fmla="*/ 604849 w 2346169"/>
              <a:gd name="connsiteY4" fmla="*/ 156249 h 2509402"/>
              <a:gd name="connsiteX5" fmla="*/ 909650 w 2346169"/>
              <a:gd name="connsiteY5" fmla="*/ 676 h 2509402"/>
              <a:gd name="connsiteX6" fmla="*/ 1325576 w 2346169"/>
              <a:gd name="connsiteY6" fmla="*/ 105450 h 2509402"/>
              <a:gd name="connsiteX7" fmla="*/ 1814524 w 2346169"/>
              <a:gd name="connsiteY7" fmla="*/ 241974 h 2509402"/>
              <a:gd name="connsiteX8" fmla="*/ 2033600 w 2346169"/>
              <a:gd name="connsiteY8" fmla="*/ 407073 h 2509402"/>
              <a:gd name="connsiteX9" fmla="*/ 2128850 w 2346169"/>
              <a:gd name="connsiteY9" fmla="*/ 784898 h 2509402"/>
              <a:gd name="connsiteX10" fmla="*/ 2316175 w 2346169"/>
              <a:gd name="connsiteY10" fmla="*/ 1018264 h 2509402"/>
              <a:gd name="connsiteX11" fmla="*/ 2309825 w 2346169"/>
              <a:gd name="connsiteY11" fmla="*/ 1607223 h 2509402"/>
              <a:gd name="connsiteX12" fmla="*/ 1970099 w 2346169"/>
              <a:gd name="connsiteY12" fmla="*/ 1667548 h 2509402"/>
              <a:gd name="connsiteX13" fmla="*/ 1443050 w 2346169"/>
              <a:gd name="connsiteY13" fmla="*/ 2505752 h 2509402"/>
              <a:gd name="connsiteX14" fmla="*/ 39700 w 2346169"/>
              <a:gd name="connsiteY14" fmla="*/ 1294489 h 2509402"/>
              <a:gd name="connsiteX0" fmla="*/ 39700 w 2346169"/>
              <a:gd name="connsiteY0" fmla="*/ 1294489 h 2540726"/>
              <a:gd name="connsiteX1" fmla="*/ 404824 w 2346169"/>
              <a:gd name="connsiteY1" fmla="*/ 889675 h 2540726"/>
              <a:gd name="connsiteX2" fmla="*/ 563574 w 2346169"/>
              <a:gd name="connsiteY2" fmla="*/ 715049 h 2540726"/>
              <a:gd name="connsiteX3" fmla="*/ 611200 w 2346169"/>
              <a:gd name="connsiteY3" fmla="*/ 524550 h 2540726"/>
              <a:gd name="connsiteX4" fmla="*/ 604849 w 2346169"/>
              <a:gd name="connsiteY4" fmla="*/ 156249 h 2540726"/>
              <a:gd name="connsiteX5" fmla="*/ 909650 w 2346169"/>
              <a:gd name="connsiteY5" fmla="*/ 676 h 2540726"/>
              <a:gd name="connsiteX6" fmla="*/ 1325576 w 2346169"/>
              <a:gd name="connsiteY6" fmla="*/ 105450 h 2540726"/>
              <a:gd name="connsiteX7" fmla="*/ 1814524 w 2346169"/>
              <a:gd name="connsiteY7" fmla="*/ 241974 h 2540726"/>
              <a:gd name="connsiteX8" fmla="*/ 2033600 w 2346169"/>
              <a:gd name="connsiteY8" fmla="*/ 407073 h 2540726"/>
              <a:gd name="connsiteX9" fmla="*/ 2128850 w 2346169"/>
              <a:gd name="connsiteY9" fmla="*/ 784898 h 2540726"/>
              <a:gd name="connsiteX10" fmla="*/ 2316175 w 2346169"/>
              <a:gd name="connsiteY10" fmla="*/ 1018264 h 2540726"/>
              <a:gd name="connsiteX11" fmla="*/ 2309825 w 2346169"/>
              <a:gd name="connsiteY11" fmla="*/ 1607223 h 2540726"/>
              <a:gd name="connsiteX12" fmla="*/ 1970099 w 2346169"/>
              <a:gd name="connsiteY12" fmla="*/ 1667548 h 2540726"/>
              <a:gd name="connsiteX13" fmla="*/ 1919299 w 2346169"/>
              <a:gd name="connsiteY13" fmla="*/ 2166024 h 2540726"/>
              <a:gd name="connsiteX14" fmla="*/ 1443050 w 2346169"/>
              <a:gd name="connsiteY14" fmla="*/ 2505752 h 2540726"/>
              <a:gd name="connsiteX15" fmla="*/ 39700 w 2346169"/>
              <a:gd name="connsiteY15" fmla="*/ 1294489 h 2540726"/>
              <a:gd name="connsiteX0" fmla="*/ 39700 w 2346169"/>
              <a:gd name="connsiteY0" fmla="*/ 1294489 h 2538810"/>
              <a:gd name="connsiteX1" fmla="*/ 404824 w 2346169"/>
              <a:gd name="connsiteY1" fmla="*/ 889675 h 2538810"/>
              <a:gd name="connsiteX2" fmla="*/ 563574 w 2346169"/>
              <a:gd name="connsiteY2" fmla="*/ 715049 h 2538810"/>
              <a:gd name="connsiteX3" fmla="*/ 611200 w 2346169"/>
              <a:gd name="connsiteY3" fmla="*/ 524550 h 2538810"/>
              <a:gd name="connsiteX4" fmla="*/ 604849 w 2346169"/>
              <a:gd name="connsiteY4" fmla="*/ 156249 h 2538810"/>
              <a:gd name="connsiteX5" fmla="*/ 909650 w 2346169"/>
              <a:gd name="connsiteY5" fmla="*/ 676 h 2538810"/>
              <a:gd name="connsiteX6" fmla="*/ 1325576 w 2346169"/>
              <a:gd name="connsiteY6" fmla="*/ 105450 h 2538810"/>
              <a:gd name="connsiteX7" fmla="*/ 1814524 w 2346169"/>
              <a:gd name="connsiteY7" fmla="*/ 241974 h 2538810"/>
              <a:gd name="connsiteX8" fmla="*/ 2033600 w 2346169"/>
              <a:gd name="connsiteY8" fmla="*/ 407073 h 2538810"/>
              <a:gd name="connsiteX9" fmla="*/ 2128850 w 2346169"/>
              <a:gd name="connsiteY9" fmla="*/ 784898 h 2538810"/>
              <a:gd name="connsiteX10" fmla="*/ 2316175 w 2346169"/>
              <a:gd name="connsiteY10" fmla="*/ 1018264 h 2538810"/>
              <a:gd name="connsiteX11" fmla="*/ 2309825 w 2346169"/>
              <a:gd name="connsiteY11" fmla="*/ 1607223 h 2538810"/>
              <a:gd name="connsiteX12" fmla="*/ 1970099 w 2346169"/>
              <a:gd name="connsiteY12" fmla="*/ 1667548 h 2538810"/>
              <a:gd name="connsiteX13" fmla="*/ 1919299 w 2346169"/>
              <a:gd name="connsiteY13" fmla="*/ 2166024 h 2538810"/>
              <a:gd name="connsiteX14" fmla="*/ 1443050 w 2346169"/>
              <a:gd name="connsiteY14" fmla="*/ 2505752 h 2538810"/>
              <a:gd name="connsiteX15" fmla="*/ 39700 w 2346169"/>
              <a:gd name="connsiteY15" fmla="*/ 1294489 h 2538810"/>
              <a:gd name="connsiteX0" fmla="*/ 39700 w 2346169"/>
              <a:gd name="connsiteY0" fmla="*/ 1294489 h 2572435"/>
              <a:gd name="connsiteX1" fmla="*/ 404824 w 2346169"/>
              <a:gd name="connsiteY1" fmla="*/ 889675 h 2572435"/>
              <a:gd name="connsiteX2" fmla="*/ 563574 w 2346169"/>
              <a:gd name="connsiteY2" fmla="*/ 715049 h 2572435"/>
              <a:gd name="connsiteX3" fmla="*/ 611200 w 2346169"/>
              <a:gd name="connsiteY3" fmla="*/ 524550 h 2572435"/>
              <a:gd name="connsiteX4" fmla="*/ 604849 w 2346169"/>
              <a:gd name="connsiteY4" fmla="*/ 156249 h 2572435"/>
              <a:gd name="connsiteX5" fmla="*/ 909650 w 2346169"/>
              <a:gd name="connsiteY5" fmla="*/ 676 h 2572435"/>
              <a:gd name="connsiteX6" fmla="*/ 1325576 w 2346169"/>
              <a:gd name="connsiteY6" fmla="*/ 105450 h 2572435"/>
              <a:gd name="connsiteX7" fmla="*/ 1814524 w 2346169"/>
              <a:gd name="connsiteY7" fmla="*/ 241974 h 2572435"/>
              <a:gd name="connsiteX8" fmla="*/ 2033600 w 2346169"/>
              <a:gd name="connsiteY8" fmla="*/ 407073 h 2572435"/>
              <a:gd name="connsiteX9" fmla="*/ 2128850 w 2346169"/>
              <a:gd name="connsiteY9" fmla="*/ 784898 h 2572435"/>
              <a:gd name="connsiteX10" fmla="*/ 2316175 w 2346169"/>
              <a:gd name="connsiteY10" fmla="*/ 1018264 h 2572435"/>
              <a:gd name="connsiteX11" fmla="*/ 2309825 w 2346169"/>
              <a:gd name="connsiteY11" fmla="*/ 1607223 h 2572435"/>
              <a:gd name="connsiteX12" fmla="*/ 1970099 w 2346169"/>
              <a:gd name="connsiteY12" fmla="*/ 1667548 h 2572435"/>
              <a:gd name="connsiteX13" fmla="*/ 1919299 w 2346169"/>
              <a:gd name="connsiteY13" fmla="*/ 2166024 h 2572435"/>
              <a:gd name="connsiteX14" fmla="*/ 1722449 w 2346169"/>
              <a:gd name="connsiteY14" fmla="*/ 2388274 h 2572435"/>
              <a:gd name="connsiteX15" fmla="*/ 1443050 w 2346169"/>
              <a:gd name="connsiteY15" fmla="*/ 2505752 h 2572435"/>
              <a:gd name="connsiteX16" fmla="*/ 39700 w 2346169"/>
              <a:gd name="connsiteY16" fmla="*/ 1294489 h 2572435"/>
              <a:gd name="connsiteX0" fmla="*/ 39700 w 2346169"/>
              <a:gd name="connsiteY0" fmla="*/ 1294489 h 2505771"/>
              <a:gd name="connsiteX1" fmla="*/ 404824 w 2346169"/>
              <a:gd name="connsiteY1" fmla="*/ 889675 h 2505771"/>
              <a:gd name="connsiteX2" fmla="*/ 563574 w 2346169"/>
              <a:gd name="connsiteY2" fmla="*/ 715049 h 2505771"/>
              <a:gd name="connsiteX3" fmla="*/ 611200 w 2346169"/>
              <a:gd name="connsiteY3" fmla="*/ 524550 h 2505771"/>
              <a:gd name="connsiteX4" fmla="*/ 604849 w 2346169"/>
              <a:gd name="connsiteY4" fmla="*/ 156249 h 2505771"/>
              <a:gd name="connsiteX5" fmla="*/ 909650 w 2346169"/>
              <a:gd name="connsiteY5" fmla="*/ 676 h 2505771"/>
              <a:gd name="connsiteX6" fmla="*/ 1325576 w 2346169"/>
              <a:gd name="connsiteY6" fmla="*/ 105450 h 2505771"/>
              <a:gd name="connsiteX7" fmla="*/ 1814524 w 2346169"/>
              <a:gd name="connsiteY7" fmla="*/ 241974 h 2505771"/>
              <a:gd name="connsiteX8" fmla="*/ 2033600 w 2346169"/>
              <a:gd name="connsiteY8" fmla="*/ 407073 h 2505771"/>
              <a:gd name="connsiteX9" fmla="*/ 2128850 w 2346169"/>
              <a:gd name="connsiteY9" fmla="*/ 784898 h 2505771"/>
              <a:gd name="connsiteX10" fmla="*/ 2316175 w 2346169"/>
              <a:gd name="connsiteY10" fmla="*/ 1018264 h 2505771"/>
              <a:gd name="connsiteX11" fmla="*/ 2309825 w 2346169"/>
              <a:gd name="connsiteY11" fmla="*/ 1607223 h 2505771"/>
              <a:gd name="connsiteX12" fmla="*/ 1970099 w 2346169"/>
              <a:gd name="connsiteY12" fmla="*/ 1667548 h 2505771"/>
              <a:gd name="connsiteX13" fmla="*/ 1919299 w 2346169"/>
              <a:gd name="connsiteY13" fmla="*/ 2166024 h 2505771"/>
              <a:gd name="connsiteX14" fmla="*/ 1722449 w 2346169"/>
              <a:gd name="connsiteY14" fmla="*/ 2388274 h 2505771"/>
              <a:gd name="connsiteX15" fmla="*/ 1443050 w 2346169"/>
              <a:gd name="connsiteY15" fmla="*/ 2505752 h 2505771"/>
              <a:gd name="connsiteX16" fmla="*/ 39700 w 2346169"/>
              <a:gd name="connsiteY16" fmla="*/ 1294489 h 2505771"/>
              <a:gd name="connsiteX0" fmla="*/ 20276 w 2326745"/>
              <a:gd name="connsiteY0" fmla="*/ 1294489 h 2508517"/>
              <a:gd name="connsiteX1" fmla="*/ 385400 w 2326745"/>
              <a:gd name="connsiteY1" fmla="*/ 889675 h 2508517"/>
              <a:gd name="connsiteX2" fmla="*/ 544150 w 2326745"/>
              <a:gd name="connsiteY2" fmla="*/ 715049 h 2508517"/>
              <a:gd name="connsiteX3" fmla="*/ 591776 w 2326745"/>
              <a:gd name="connsiteY3" fmla="*/ 524550 h 2508517"/>
              <a:gd name="connsiteX4" fmla="*/ 585425 w 2326745"/>
              <a:gd name="connsiteY4" fmla="*/ 156249 h 2508517"/>
              <a:gd name="connsiteX5" fmla="*/ 890226 w 2326745"/>
              <a:gd name="connsiteY5" fmla="*/ 676 h 2508517"/>
              <a:gd name="connsiteX6" fmla="*/ 1306152 w 2326745"/>
              <a:gd name="connsiteY6" fmla="*/ 105450 h 2508517"/>
              <a:gd name="connsiteX7" fmla="*/ 1795100 w 2326745"/>
              <a:gd name="connsiteY7" fmla="*/ 241974 h 2508517"/>
              <a:gd name="connsiteX8" fmla="*/ 2014176 w 2326745"/>
              <a:gd name="connsiteY8" fmla="*/ 407073 h 2508517"/>
              <a:gd name="connsiteX9" fmla="*/ 2109426 w 2326745"/>
              <a:gd name="connsiteY9" fmla="*/ 784898 h 2508517"/>
              <a:gd name="connsiteX10" fmla="*/ 2296751 w 2326745"/>
              <a:gd name="connsiteY10" fmla="*/ 1018264 h 2508517"/>
              <a:gd name="connsiteX11" fmla="*/ 2290401 w 2326745"/>
              <a:gd name="connsiteY11" fmla="*/ 1607223 h 2508517"/>
              <a:gd name="connsiteX12" fmla="*/ 1950675 w 2326745"/>
              <a:gd name="connsiteY12" fmla="*/ 1667548 h 2508517"/>
              <a:gd name="connsiteX13" fmla="*/ 1899875 w 2326745"/>
              <a:gd name="connsiteY13" fmla="*/ 2166024 h 2508517"/>
              <a:gd name="connsiteX14" fmla="*/ 1703025 w 2326745"/>
              <a:gd name="connsiteY14" fmla="*/ 2388274 h 2508517"/>
              <a:gd name="connsiteX15" fmla="*/ 1423626 w 2326745"/>
              <a:gd name="connsiteY15" fmla="*/ 2505752 h 2508517"/>
              <a:gd name="connsiteX16" fmla="*/ 1055325 w 2326745"/>
              <a:gd name="connsiteY16" fmla="*/ 2353349 h 2508517"/>
              <a:gd name="connsiteX17" fmla="*/ 20276 w 2326745"/>
              <a:gd name="connsiteY17" fmla="*/ 1294489 h 2508517"/>
              <a:gd name="connsiteX0" fmla="*/ 7868 w 2314337"/>
              <a:gd name="connsiteY0" fmla="*/ 1294489 h 2506108"/>
              <a:gd name="connsiteX1" fmla="*/ 372992 w 2314337"/>
              <a:gd name="connsiteY1" fmla="*/ 889675 h 2506108"/>
              <a:gd name="connsiteX2" fmla="*/ 531742 w 2314337"/>
              <a:gd name="connsiteY2" fmla="*/ 715049 h 2506108"/>
              <a:gd name="connsiteX3" fmla="*/ 579368 w 2314337"/>
              <a:gd name="connsiteY3" fmla="*/ 524550 h 2506108"/>
              <a:gd name="connsiteX4" fmla="*/ 573017 w 2314337"/>
              <a:gd name="connsiteY4" fmla="*/ 156249 h 2506108"/>
              <a:gd name="connsiteX5" fmla="*/ 877818 w 2314337"/>
              <a:gd name="connsiteY5" fmla="*/ 676 h 2506108"/>
              <a:gd name="connsiteX6" fmla="*/ 1293744 w 2314337"/>
              <a:gd name="connsiteY6" fmla="*/ 105450 h 2506108"/>
              <a:gd name="connsiteX7" fmla="*/ 1782692 w 2314337"/>
              <a:gd name="connsiteY7" fmla="*/ 241974 h 2506108"/>
              <a:gd name="connsiteX8" fmla="*/ 2001768 w 2314337"/>
              <a:gd name="connsiteY8" fmla="*/ 407073 h 2506108"/>
              <a:gd name="connsiteX9" fmla="*/ 2097018 w 2314337"/>
              <a:gd name="connsiteY9" fmla="*/ 784898 h 2506108"/>
              <a:gd name="connsiteX10" fmla="*/ 2284343 w 2314337"/>
              <a:gd name="connsiteY10" fmla="*/ 1018264 h 2506108"/>
              <a:gd name="connsiteX11" fmla="*/ 2277993 w 2314337"/>
              <a:gd name="connsiteY11" fmla="*/ 1607223 h 2506108"/>
              <a:gd name="connsiteX12" fmla="*/ 1938267 w 2314337"/>
              <a:gd name="connsiteY12" fmla="*/ 1667548 h 2506108"/>
              <a:gd name="connsiteX13" fmla="*/ 1887467 w 2314337"/>
              <a:gd name="connsiteY13" fmla="*/ 2166024 h 2506108"/>
              <a:gd name="connsiteX14" fmla="*/ 1690617 w 2314337"/>
              <a:gd name="connsiteY14" fmla="*/ 2388274 h 2506108"/>
              <a:gd name="connsiteX15" fmla="*/ 1411218 w 2314337"/>
              <a:gd name="connsiteY15" fmla="*/ 2505752 h 2506108"/>
              <a:gd name="connsiteX16" fmla="*/ 1042917 w 2314337"/>
              <a:gd name="connsiteY16" fmla="*/ 2353349 h 2506108"/>
              <a:gd name="connsiteX17" fmla="*/ 750817 w 2314337"/>
              <a:gd name="connsiteY17" fmla="*/ 1613574 h 2506108"/>
              <a:gd name="connsiteX18" fmla="*/ 7868 w 2314337"/>
              <a:gd name="connsiteY18" fmla="*/ 1294489 h 2506108"/>
              <a:gd name="connsiteX0" fmla="*/ 7868 w 2314337"/>
              <a:gd name="connsiteY0" fmla="*/ 1294489 h 2506108"/>
              <a:gd name="connsiteX1" fmla="*/ 372992 w 2314337"/>
              <a:gd name="connsiteY1" fmla="*/ 889675 h 2506108"/>
              <a:gd name="connsiteX2" fmla="*/ 531742 w 2314337"/>
              <a:gd name="connsiteY2" fmla="*/ 715049 h 2506108"/>
              <a:gd name="connsiteX3" fmla="*/ 579368 w 2314337"/>
              <a:gd name="connsiteY3" fmla="*/ 524550 h 2506108"/>
              <a:gd name="connsiteX4" fmla="*/ 573017 w 2314337"/>
              <a:gd name="connsiteY4" fmla="*/ 156249 h 2506108"/>
              <a:gd name="connsiteX5" fmla="*/ 877818 w 2314337"/>
              <a:gd name="connsiteY5" fmla="*/ 676 h 2506108"/>
              <a:gd name="connsiteX6" fmla="*/ 1293744 w 2314337"/>
              <a:gd name="connsiteY6" fmla="*/ 105450 h 2506108"/>
              <a:gd name="connsiteX7" fmla="*/ 1782692 w 2314337"/>
              <a:gd name="connsiteY7" fmla="*/ 241974 h 2506108"/>
              <a:gd name="connsiteX8" fmla="*/ 2001768 w 2314337"/>
              <a:gd name="connsiteY8" fmla="*/ 407073 h 2506108"/>
              <a:gd name="connsiteX9" fmla="*/ 2097018 w 2314337"/>
              <a:gd name="connsiteY9" fmla="*/ 784898 h 2506108"/>
              <a:gd name="connsiteX10" fmla="*/ 2284343 w 2314337"/>
              <a:gd name="connsiteY10" fmla="*/ 1018264 h 2506108"/>
              <a:gd name="connsiteX11" fmla="*/ 2277993 w 2314337"/>
              <a:gd name="connsiteY11" fmla="*/ 1607223 h 2506108"/>
              <a:gd name="connsiteX12" fmla="*/ 1938267 w 2314337"/>
              <a:gd name="connsiteY12" fmla="*/ 1667548 h 2506108"/>
              <a:gd name="connsiteX13" fmla="*/ 1887467 w 2314337"/>
              <a:gd name="connsiteY13" fmla="*/ 2166024 h 2506108"/>
              <a:gd name="connsiteX14" fmla="*/ 1690617 w 2314337"/>
              <a:gd name="connsiteY14" fmla="*/ 2388274 h 2506108"/>
              <a:gd name="connsiteX15" fmla="*/ 1411218 w 2314337"/>
              <a:gd name="connsiteY15" fmla="*/ 2505752 h 2506108"/>
              <a:gd name="connsiteX16" fmla="*/ 1042917 w 2314337"/>
              <a:gd name="connsiteY16" fmla="*/ 2353349 h 2506108"/>
              <a:gd name="connsiteX17" fmla="*/ 877817 w 2314337"/>
              <a:gd name="connsiteY17" fmla="*/ 2115224 h 2506108"/>
              <a:gd name="connsiteX18" fmla="*/ 750817 w 2314337"/>
              <a:gd name="connsiteY18" fmla="*/ 1613574 h 2506108"/>
              <a:gd name="connsiteX19" fmla="*/ 7868 w 2314337"/>
              <a:gd name="connsiteY19" fmla="*/ 1294489 h 2506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314337" h="2506108">
                <a:moveTo>
                  <a:pt x="7868" y="1294489"/>
                </a:moveTo>
                <a:cubicBezTo>
                  <a:pt x="-55103" y="1173839"/>
                  <a:pt x="277742" y="1017998"/>
                  <a:pt x="372992" y="889675"/>
                </a:cubicBezTo>
                <a:cubicBezTo>
                  <a:pt x="452896" y="793102"/>
                  <a:pt x="497346" y="775903"/>
                  <a:pt x="531742" y="715049"/>
                </a:cubicBezTo>
                <a:cubicBezTo>
                  <a:pt x="566138" y="654195"/>
                  <a:pt x="572489" y="617683"/>
                  <a:pt x="579368" y="524550"/>
                </a:cubicBezTo>
                <a:cubicBezTo>
                  <a:pt x="586247" y="431417"/>
                  <a:pt x="402625" y="303886"/>
                  <a:pt x="573017" y="156249"/>
                </a:cubicBezTo>
                <a:cubicBezTo>
                  <a:pt x="743409" y="8612"/>
                  <a:pt x="757697" y="9143"/>
                  <a:pt x="877818" y="676"/>
                </a:cubicBezTo>
                <a:cubicBezTo>
                  <a:pt x="997939" y="-7791"/>
                  <a:pt x="1142932" y="65234"/>
                  <a:pt x="1293744" y="105450"/>
                </a:cubicBezTo>
                <a:cubicBezTo>
                  <a:pt x="1444556" y="145666"/>
                  <a:pt x="1664688" y="191704"/>
                  <a:pt x="1782692" y="241974"/>
                </a:cubicBezTo>
                <a:cubicBezTo>
                  <a:pt x="1900696" y="292245"/>
                  <a:pt x="1919747" y="333519"/>
                  <a:pt x="2001768" y="407073"/>
                </a:cubicBezTo>
                <a:cubicBezTo>
                  <a:pt x="2083789" y="480627"/>
                  <a:pt x="2049922" y="683033"/>
                  <a:pt x="2097018" y="784898"/>
                </a:cubicBezTo>
                <a:cubicBezTo>
                  <a:pt x="2144114" y="886763"/>
                  <a:pt x="2254181" y="881210"/>
                  <a:pt x="2284343" y="1018264"/>
                </a:cubicBezTo>
                <a:cubicBezTo>
                  <a:pt x="2314505" y="1155318"/>
                  <a:pt x="2335672" y="1499009"/>
                  <a:pt x="2277993" y="1607223"/>
                </a:cubicBezTo>
                <a:cubicBezTo>
                  <a:pt x="2220314" y="1715437"/>
                  <a:pt x="2003355" y="1574415"/>
                  <a:pt x="1938267" y="1667548"/>
                </a:cubicBezTo>
                <a:cubicBezTo>
                  <a:pt x="1873179" y="1760682"/>
                  <a:pt x="1928742" y="2045903"/>
                  <a:pt x="1887467" y="2166024"/>
                </a:cubicBezTo>
                <a:cubicBezTo>
                  <a:pt x="1846192" y="2286145"/>
                  <a:pt x="1769992" y="2331653"/>
                  <a:pt x="1690617" y="2388274"/>
                </a:cubicBezTo>
                <a:cubicBezTo>
                  <a:pt x="1611242" y="2444895"/>
                  <a:pt x="1519168" y="2511573"/>
                  <a:pt x="1411218" y="2505752"/>
                </a:cubicBezTo>
                <a:cubicBezTo>
                  <a:pt x="1303268" y="2499931"/>
                  <a:pt x="1125996" y="2429020"/>
                  <a:pt x="1042917" y="2353349"/>
                </a:cubicBezTo>
                <a:cubicBezTo>
                  <a:pt x="959838" y="2277678"/>
                  <a:pt x="926500" y="2238520"/>
                  <a:pt x="877817" y="2115224"/>
                </a:cubicBezTo>
                <a:cubicBezTo>
                  <a:pt x="829134" y="1991928"/>
                  <a:pt x="901629" y="1739780"/>
                  <a:pt x="750817" y="1613574"/>
                </a:cubicBezTo>
                <a:cubicBezTo>
                  <a:pt x="578309" y="1437097"/>
                  <a:pt x="70839" y="1415139"/>
                  <a:pt x="7868" y="1294489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5" name="Oval 11">
            <a:extLst>
              <a:ext uri="{FF2B5EF4-FFF2-40B4-BE49-F238E27FC236}">
                <a16:creationId xmlns:a16="http://schemas.microsoft.com/office/drawing/2014/main" id="{B7C1FD6F-0BAE-4076-8877-81A04951D31C}"/>
              </a:ext>
            </a:extLst>
          </p:cNvPr>
          <p:cNvSpPr/>
          <p:nvPr/>
        </p:nvSpPr>
        <p:spPr>
          <a:xfrm>
            <a:off x="5616424" y="5674070"/>
            <a:ext cx="1050150" cy="705861"/>
          </a:xfrm>
          <a:custGeom>
            <a:avLst/>
            <a:gdLst>
              <a:gd name="connsiteX0" fmla="*/ 0 w 1387475"/>
              <a:gd name="connsiteY0" fmla="*/ 427217 h 854434"/>
              <a:gd name="connsiteX1" fmla="*/ 693738 w 1387475"/>
              <a:gd name="connsiteY1" fmla="*/ 0 h 854434"/>
              <a:gd name="connsiteX2" fmla="*/ 1387476 w 1387475"/>
              <a:gd name="connsiteY2" fmla="*/ 427217 h 854434"/>
              <a:gd name="connsiteX3" fmla="*/ 693738 w 1387475"/>
              <a:gd name="connsiteY3" fmla="*/ 854434 h 854434"/>
              <a:gd name="connsiteX4" fmla="*/ 0 w 1387475"/>
              <a:gd name="connsiteY4" fmla="*/ 427217 h 854434"/>
              <a:gd name="connsiteX0" fmla="*/ 628 w 1388104"/>
              <a:gd name="connsiteY0" fmla="*/ 351017 h 778234"/>
              <a:gd name="connsiteX1" fmla="*/ 795966 w 1388104"/>
              <a:gd name="connsiteY1" fmla="*/ 0 h 778234"/>
              <a:gd name="connsiteX2" fmla="*/ 1388104 w 1388104"/>
              <a:gd name="connsiteY2" fmla="*/ 351017 h 778234"/>
              <a:gd name="connsiteX3" fmla="*/ 694366 w 1388104"/>
              <a:gd name="connsiteY3" fmla="*/ 778234 h 778234"/>
              <a:gd name="connsiteX4" fmla="*/ 628 w 1388104"/>
              <a:gd name="connsiteY4" fmla="*/ 351017 h 778234"/>
              <a:gd name="connsiteX0" fmla="*/ 699 w 1166718"/>
              <a:gd name="connsiteY0" fmla="*/ 308355 h 778621"/>
              <a:gd name="connsiteX1" fmla="*/ 574580 w 1166718"/>
              <a:gd name="connsiteY1" fmla="*/ 200 h 778621"/>
              <a:gd name="connsiteX2" fmla="*/ 1166718 w 1166718"/>
              <a:gd name="connsiteY2" fmla="*/ 351217 h 778621"/>
              <a:gd name="connsiteX3" fmla="*/ 472980 w 1166718"/>
              <a:gd name="connsiteY3" fmla="*/ 778434 h 778621"/>
              <a:gd name="connsiteX4" fmla="*/ 699 w 1166718"/>
              <a:gd name="connsiteY4" fmla="*/ 308355 h 778621"/>
              <a:gd name="connsiteX0" fmla="*/ 1956 w 1167975"/>
              <a:gd name="connsiteY0" fmla="*/ 308345 h 713212"/>
              <a:gd name="connsiteX1" fmla="*/ 575837 w 1167975"/>
              <a:gd name="connsiteY1" fmla="*/ 190 h 713212"/>
              <a:gd name="connsiteX2" fmla="*/ 1167975 w 1167975"/>
              <a:gd name="connsiteY2" fmla="*/ 351207 h 713212"/>
              <a:gd name="connsiteX3" fmla="*/ 417087 w 1167975"/>
              <a:gd name="connsiteY3" fmla="*/ 712939 h 713212"/>
              <a:gd name="connsiteX4" fmla="*/ 1956 w 1167975"/>
              <a:gd name="connsiteY4" fmla="*/ 308345 h 713212"/>
              <a:gd name="connsiteX0" fmla="*/ 1827 w 1049974"/>
              <a:gd name="connsiteY0" fmla="*/ 308297 h 713088"/>
              <a:gd name="connsiteX1" fmla="*/ 575708 w 1049974"/>
              <a:gd name="connsiteY1" fmla="*/ 142 h 713088"/>
              <a:gd name="connsiteX2" fmla="*/ 1049974 w 1049974"/>
              <a:gd name="connsiteY2" fmla="*/ 345206 h 713088"/>
              <a:gd name="connsiteX3" fmla="*/ 416958 w 1049974"/>
              <a:gd name="connsiteY3" fmla="*/ 712891 h 713088"/>
              <a:gd name="connsiteX4" fmla="*/ 1827 w 1049974"/>
              <a:gd name="connsiteY4" fmla="*/ 308297 h 713088"/>
              <a:gd name="connsiteX0" fmla="*/ 1827 w 1066703"/>
              <a:gd name="connsiteY0" fmla="*/ 310208 h 714905"/>
              <a:gd name="connsiteX1" fmla="*/ 575708 w 1066703"/>
              <a:gd name="connsiteY1" fmla="*/ 2053 h 714905"/>
              <a:gd name="connsiteX2" fmla="*/ 830103 w 1066703"/>
              <a:gd name="connsiteY2" fmla="*/ 184219 h 714905"/>
              <a:gd name="connsiteX3" fmla="*/ 1049974 w 1066703"/>
              <a:gd name="connsiteY3" fmla="*/ 347117 h 714905"/>
              <a:gd name="connsiteX4" fmla="*/ 416958 w 1066703"/>
              <a:gd name="connsiteY4" fmla="*/ 714802 h 714905"/>
              <a:gd name="connsiteX5" fmla="*/ 1827 w 1066703"/>
              <a:gd name="connsiteY5" fmla="*/ 310208 h 714905"/>
              <a:gd name="connsiteX0" fmla="*/ 1827 w 1053570"/>
              <a:gd name="connsiteY0" fmla="*/ 310208 h 714952"/>
              <a:gd name="connsiteX1" fmla="*/ 575708 w 1053570"/>
              <a:gd name="connsiteY1" fmla="*/ 2053 h 714952"/>
              <a:gd name="connsiteX2" fmla="*/ 830103 w 1053570"/>
              <a:gd name="connsiteY2" fmla="*/ 184219 h 714952"/>
              <a:gd name="connsiteX3" fmla="*/ 1049974 w 1053570"/>
              <a:gd name="connsiteY3" fmla="*/ 347117 h 714952"/>
              <a:gd name="connsiteX4" fmla="*/ 416958 w 1053570"/>
              <a:gd name="connsiteY4" fmla="*/ 714802 h 714952"/>
              <a:gd name="connsiteX5" fmla="*/ 1827 w 1053570"/>
              <a:gd name="connsiteY5" fmla="*/ 310208 h 714952"/>
              <a:gd name="connsiteX0" fmla="*/ 1827 w 1053570"/>
              <a:gd name="connsiteY0" fmla="*/ 313470 h 718214"/>
              <a:gd name="connsiteX1" fmla="*/ 575708 w 1053570"/>
              <a:gd name="connsiteY1" fmla="*/ 5315 h 718214"/>
              <a:gd name="connsiteX2" fmla="*/ 830103 w 1053570"/>
              <a:gd name="connsiteY2" fmla="*/ 187481 h 718214"/>
              <a:gd name="connsiteX3" fmla="*/ 1049974 w 1053570"/>
              <a:gd name="connsiteY3" fmla="*/ 350379 h 718214"/>
              <a:gd name="connsiteX4" fmla="*/ 416958 w 1053570"/>
              <a:gd name="connsiteY4" fmla="*/ 718064 h 718214"/>
              <a:gd name="connsiteX5" fmla="*/ 1827 w 1053570"/>
              <a:gd name="connsiteY5" fmla="*/ 313470 h 718214"/>
              <a:gd name="connsiteX0" fmla="*/ 593 w 1052336"/>
              <a:gd name="connsiteY0" fmla="*/ 309028 h 713772"/>
              <a:gd name="connsiteX1" fmla="*/ 329998 w 1052336"/>
              <a:gd name="connsiteY1" fmla="*/ 261620 h 713772"/>
              <a:gd name="connsiteX2" fmla="*/ 574474 w 1052336"/>
              <a:gd name="connsiteY2" fmla="*/ 873 h 713772"/>
              <a:gd name="connsiteX3" fmla="*/ 828869 w 1052336"/>
              <a:gd name="connsiteY3" fmla="*/ 183039 h 713772"/>
              <a:gd name="connsiteX4" fmla="*/ 1048740 w 1052336"/>
              <a:gd name="connsiteY4" fmla="*/ 345937 h 713772"/>
              <a:gd name="connsiteX5" fmla="*/ 415724 w 1052336"/>
              <a:gd name="connsiteY5" fmla="*/ 713622 h 713772"/>
              <a:gd name="connsiteX6" fmla="*/ 593 w 1052336"/>
              <a:gd name="connsiteY6" fmla="*/ 309028 h 713772"/>
              <a:gd name="connsiteX0" fmla="*/ 494 w 1052237"/>
              <a:gd name="connsiteY0" fmla="*/ 309028 h 713772"/>
              <a:gd name="connsiteX1" fmla="*/ 329899 w 1052237"/>
              <a:gd name="connsiteY1" fmla="*/ 261620 h 713772"/>
              <a:gd name="connsiteX2" fmla="*/ 574375 w 1052237"/>
              <a:gd name="connsiteY2" fmla="*/ 873 h 713772"/>
              <a:gd name="connsiteX3" fmla="*/ 828770 w 1052237"/>
              <a:gd name="connsiteY3" fmla="*/ 183039 h 713772"/>
              <a:gd name="connsiteX4" fmla="*/ 1048641 w 1052237"/>
              <a:gd name="connsiteY4" fmla="*/ 345937 h 713772"/>
              <a:gd name="connsiteX5" fmla="*/ 415625 w 1052237"/>
              <a:gd name="connsiteY5" fmla="*/ 713622 h 713772"/>
              <a:gd name="connsiteX6" fmla="*/ 494 w 1052237"/>
              <a:gd name="connsiteY6" fmla="*/ 309028 h 713772"/>
              <a:gd name="connsiteX0" fmla="*/ 538 w 1052281"/>
              <a:gd name="connsiteY0" fmla="*/ 308848 h 713592"/>
              <a:gd name="connsiteX1" fmla="*/ 329943 w 1052281"/>
              <a:gd name="connsiteY1" fmla="*/ 261440 h 713592"/>
              <a:gd name="connsiteX2" fmla="*/ 416858 w 1052281"/>
              <a:gd name="connsiteY2" fmla="*/ 125709 h 713592"/>
              <a:gd name="connsiteX3" fmla="*/ 574419 w 1052281"/>
              <a:gd name="connsiteY3" fmla="*/ 693 h 713592"/>
              <a:gd name="connsiteX4" fmla="*/ 828814 w 1052281"/>
              <a:gd name="connsiteY4" fmla="*/ 182859 h 713592"/>
              <a:gd name="connsiteX5" fmla="*/ 1048685 w 1052281"/>
              <a:gd name="connsiteY5" fmla="*/ 345757 h 713592"/>
              <a:gd name="connsiteX6" fmla="*/ 415669 w 1052281"/>
              <a:gd name="connsiteY6" fmla="*/ 713442 h 713592"/>
              <a:gd name="connsiteX7" fmla="*/ 538 w 1052281"/>
              <a:gd name="connsiteY7" fmla="*/ 308848 h 713592"/>
              <a:gd name="connsiteX0" fmla="*/ 538 w 1052281"/>
              <a:gd name="connsiteY0" fmla="*/ 311706 h 716450"/>
              <a:gd name="connsiteX1" fmla="*/ 329943 w 1052281"/>
              <a:gd name="connsiteY1" fmla="*/ 264298 h 716450"/>
              <a:gd name="connsiteX2" fmla="*/ 416858 w 1052281"/>
              <a:gd name="connsiteY2" fmla="*/ 128567 h 716450"/>
              <a:gd name="connsiteX3" fmla="*/ 574419 w 1052281"/>
              <a:gd name="connsiteY3" fmla="*/ 3551 h 716450"/>
              <a:gd name="connsiteX4" fmla="*/ 725230 w 1052281"/>
              <a:gd name="connsiteY4" fmla="*/ 47604 h 716450"/>
              <a:gd name="connsiteX5" fmla="*/ 828814 w 1052281"/>
              <a:gd name="connsiteY5" fmla="*/ 185717 h 716450"/>
              <a:gd name="connsiteX6" fmla="*/ 1048685 w 1052281"/>
              <a:gd name="connsiteY6" fmla="*/ 348615 h 716450"/>
              <a:gd name="connsiteX7" fmla="*/ 415669 w 1052281"/>
              <a:gd name="connsiteY7" fmla="*/ 716300 h 716450"/>
              <a:gd name="connsiteX8" fmla="*/ 538 w 1052281"/>
              <a:gd name="connsiteY8" fmla="*/ 311706 h 716450"/>
              <a:gd name="connsiteX0" fmla="*/ 538 w 1052281"/>
              <a:gd name="connsiteY0" fmla="*/ 301189 h 705933"/>
              <a:gd name="connsiteX1" fmla="*/ 329943 w 1052281"/>
              <a:gd name="connsiteY1" fmla="*/ 253781 h 705933"/>
              <a:gd name="connsiteX2" fmla="*/ 416858 w 1052281"/>
              <a:gd name="connsiteY2" fmla="*/ 118050 h 705933"/>
              <a:gd name="connsiteX3" fmla="*/ 569656 w 1052281"/>
              <a:gd name="connsiteY3" fmla="*/ 4940 h 705933"/>
              <a:gd name="connsiteX4" fmla="*/ 725230 w 1052281"/>
              <a:gd name="connsiteY4" fmla="*/ 37087 h 705933"/>
              <a:gd name="connsiteX5" fmla="*/ 828814 w 1052281"/>
              <a:gd name="connsiteY5" fmla="*/ 175200 h 705933"/>
              <a:gd name="connsiteX6" fmla="*/ 1048685 w 1052281"/>
              <a:gd name="connsiteY6" fmla="*/ 338098 h 705933"/>
              <a:gd name="connsiteX7" fmla="*/ 415669 w 1052281"/>
              <a:gd name="connsiteY7" fmla="*/ 705783 h 705933"/>
              <a:gd name="connsiteX8" fmla="*/ 538 w 1052281"/>
              <a:gd name="connsiteY8" fmla="*/ 301189 h 705933"/>
              <a:gd name="connsiteX0" fmla="*/ 9953 w 1061696"/>
              <a:gd name="connsiteY0" fmla="*/ 301189 h 705933"/>
              <a:gd name="connsiteX1" fmla="*/ 146476 w 1061696"/>
              <a:gd name="connsiteY1" fmla="*/ 207347 h 705933"/>
              <a:gd name="connsiteX2" fmla="*/ 339358 w 1061696"/>
              <a:gd name="connsiteY2" fmla="*/ 253781 h 705933"/>
              <a:gd name="connsiteX3" fmla="*/ 426273 w 1061696"/>
              <a:gd name="connsiteY3" fmla="*/ 118050 h 705933"/>
              <a:gd name="connsiteX4" fmla="*/ 579071 w 1061696"/>
              <a:gd name="connsiteY4" fmla="*/ 4940 h 705933"/>
              <a:gd name="connsiteX5" fmla="*/ 734645 w 1061696"/>
              <a:gd name="connsiteY5" fmla="*/ 37087 h 705933"/>
              <a:gd name="connsiteX6" fmla="*/ 838229 w 1061696"/>
              <a:gd name="connsiteY6" fmla="*/ 175200 h 705933"/>
              <a:gd name="connsiteX7" fmla="*/ 1058100 w 1061696"/>
              <a:gd name="connsiteY7" fmla="*/ 338098 h 705933"/>
              <a:gd name="connsiteX8" fmla="*/ 425084 w 1061696"/>
              <a:gd name="connsiteY8" fmla="*/ 705783 h 705933"/>
              <a:gd name="connsiteX9" fmla="*/ 9953 w 1061696"/>
              <a:gd name="connsiteY9" fmla="*/ 301189 h 705933"/>
              <a:gd name="connsiteX0" fmla="*/ 879 w 1052622"/>
              <a:gd name="connsiteY0" fmla="*/ 301189 h 705933"/>
              <a:gd name="connsiteX1" fmla="*/ 137402 w 1052622"/>
              <a:gd name="connsiteY1" fmla="*/ 207347 h 705933"/>
              <a:gd name="connsiteX2" fmla="*/ 330284 w 1052622"/>
              <a:gd name="connsiteY2" fmla="*/ 253781 h 705933"/>
              <a:gd name="connsiteX3" fmla="*/ 417199 w 1052622"/>
              <a:gd name="connsiteY3" fmla="*/ 118050 h 705933"/>
              <a:gd name="connsiteX4" fmla="*/ 569997 w 1052622"/>
              <a:gd name="connsiteY4" fmla="*/ 4940 h 705933"/>
              <a:gd name="connsiteX5" fmla="*/ 725571 w 1052622"/>
              <a:gd name="connsiteY5" fmla="*/ 37087 h 705933"/>
              <a:gd name="connsiteX6" fmla="*/ 829155 w 1052622"/>
              <a:gd name="connsiteY6" fmla="*/ 175200 h 705933"/>
              <a:gd name="connsiteX7" fmla="*/ 1049026 w 1052622"/>
              <a:gd name="connsiteY7" fmla="*/ 338098 h 705933"/>
              <a:gd name="connsiteX8" fmla="*/ 416010 w 1052622"/>
              <a:gd name="connsiteY8" fmla="*/ 705783 h 705933"/>
              <a:gd name="connsiteX9" fmla="*/ 879 w 1052622"/>
              <a:gd name="connsiteY9" fmla="*/ 301189 h 705933"/>
              <a:gd name="connsiteX0" fmla="*/ 109 w 1051690"/>
              <a:gd name="connsiteY0" fmla="*/ 301189 h 707758"/>
              <a:gd name="connsiteX1" fmla="*/ 136632 w 1051690"/>
              <a:gd name="connsiteY1" fmla="*/ 207347 h 707758"/>
              <a:gd name="connsiteX2" fmla="*/ 329514 w 1051690"/>
              <a:gd name="connsiteY2" fmla="*/ 253781 h 707758"/>
              <a:gd name="connsiteX3" fmla="*/ 416429 w 1051690"/>
              <a:gd name="connsiteY3" fmla="*/ 118050 h 707758"/>
              <a:gd name="connsiteX4" fmla="*/ 569227 w 1051690"/>
              <a:gd name="connsiteY4" fmla="*/ 4940 h 707758"/>
              <a:gd name="connsiteX5" fmla="*/ 724801 w 1051690"/>
              <a:gd name="connsiteY5" fmla="*/ 37087 h 707758"/>
              <a:gd name="connsiteX6" fmla="*/ 828385 w 1051690"/>
              <a:gd name="connsiteY6" fmla="*/ 175200 h 707758"/>
              <a:gd name="connsiteX7" fmla="*/ 1048256 w 1051690"/>
              <a:gd name="connsiteY7" fmla="*/ 338098 h 707758"/>
              <a:gd name="connsiteX8" fmla="*/ 415240 w 1051690"/>
              <a:gd name="connsiteY8" fmla="*/ 705783 h 707758"/>
              <a:gd name="connsiteX9" fmla="*/ 158064 w 1051690"/>
              <a:gd name="connsiteY9" fmla="*/ 476428 h 707758"/>
              <a:gd name="connsiteX10" fmla="*/ 109 w 1051690"/>
              <a:gd name="connsiteY10" fmla="*/ 301189 h 707758"/>
              <a:gd name="connsiteX0" fmla="*/ 109 w 1048921"/>
              <a:gd name="connsiteY0" fmla="*/ 301189 h 705869"/>
              <a:gd name="connsiteX1" fmla="*/ 136632 w 1048921"/>
              <a:gd name="connsiteY1" fmla="*/ 207347 h 705869"/>
              <a:gd name="connsiteX2" fmla="*/ 329514 w 1048921"/>
              <a:gd name="connsiteY2" fmla="*/ 253781 h 705869"/>
              <a:gd name="connsiteX3" fmla="*/ 416429 w 1048921"/>
              <a:gd name="connsiteY3" fmla="*/ 118050 h 705869"/>
              <a:gd name="connsiteX4" fmla="*/ 569227 w 1048921"/>
              <a:gd name="connsiteY4" fmla="*/ 4940 h 705869"/>
              <a:gd name="connsiteX5" fmla="*/ 724801 w 1048921"/>
              <a:gd name="connsiteY5" fmla="*/ 37087 h 705869"/>
              <a:gd name="connsiteX6" fmla="*/ 828385 w 1048921"/>
              <a:gd name="connsiteY6" fmla="*/ 175200 h 705869"/>
              <a:gd name="connsiteX7" fmla="*/ 1048256 w 1048921"/>
              <a:gd name="connsiteY7" fmla="*/ 338098 h 705869"/>
              <a:gd name="connsiteX8" fmla="*/ 752185 w 1048921"/>
              <a:gd name="connsiteY8" fmla="*/ 501430 h 705869"/>
              <a:gd name="connsiteX9" fmla="*/ 415240 w 1048921"/>
              <a:gd name="connsiteY9" fmla="*/ 705783 h 705869"/>
              <a:gd name="connsiteX10" fmla="*/ 158064 w 1048921"/>
              <a:gd name="connsiteY10" fmla="*/ 476428 h 705869"/>
              <a:gd name="connsiteX11" fmla="*/ 109 w 1048921"/>
              <a:gd name="connsiteY11" fmla="*/ 301189 h 705869"/>
              <a:gd name="connsiteX0" fmla="*/ 109 w 1058217"/>
              <a:gd name="connsiteY0" fmla="*/ 301189 h 705869"/>
              <a:gd name="connsiteX1" fmla="*/ 136632 w 1058217"/>
              <a:gd name="connsiteY1" fmla="*/ 207347 h 705869"/>
              <a:gd name="connsiteX2" fmla="*/ 329514 w 1058217"/>
              <a:gd name="connsiteY2" fmla="*/ 253781 h 705869"/>
              <a:gd name="connsiteX3" fmla="*/ 416429 w 1058217"/>
              <a:gd name="connsiteY3" fmla="*/ 118050 h 705869"/>
              <a:gd name="connsiteX4" fmla="*/ 569227 w 1058217"/>
              <a:gd name="connsiteY4" fmla="*/ 4940 h 705869"/>
              <a:gd name="connsiteX5" fmla="*/ 724801 w 1058217"/>
              <a:gd name="connsiteY5" fmla="*/ 37087 h 705869"/>
              <a:gd name="connsiteX6" fmla="*/ 828385 w 1058217"/>
              <a:gd name="connsiteY6" fmla="*/ 175200 h 705869"/>
              <a:gd name="connsiteX7" fmla="*/ 973643 w 1058217"/>
              <a:gd name="connsiteY7" fmla="*/ 213300 h 705869"/>
              <a:gd name="connsiteX8" fmla="*/ 1048256 w 1058217"/>
              <a:gd name="connsiteY8" fmla="*/ 338098 h 705869"/>
              <a:gd name="connsiteX9" fmla="*/ 752185 w 1058217"/>
              <a:gd name="connsiteY9" fmla="*/ 501430 h 705869"/>
              <a:gd name="connsiteX10" fmla="*/ 415240 w 1058217"/>
              <a:gd name="connsiteY10" fmla="*/ 705783 h 705869"/>
              <a:gd name="connsiteX11" fmla="*/ 158064 w 1058217"/>
              <a:gd name="connsiteY11" fmla="*/ 476428 h 705869"/>
              <a:gd name="connsiteX12" fmla="*/ 109 w 1058217"/>
              <a:gd name="connsiteY12" fmla="*/ 301189 h 705869"/>
              <a:gd name="connsiteX0" fmla="*/ 109 w 1050050"/>
              <a:gd name="connsiteY0" fmla="*/ 301189 h 705869"/>
              <a:gd name="connsiteX1" fmla="*/ 136632 w 1050050"/>
              <a:gd name="connsiteY1" fmla="*/ 207347 h 705869"/>
              <a:gd name="connsiteX2" fmla="*/ 329514 w 1050050"/>
              <a:gd name="connsiteY2" fmla="*/ 253781 h 705869"/>
              <a:gd name="connsiteX3" fmla="*/ 416429 w 1050050"/>
              <a:gd name="connsiteY3" fmla="*/ 118050 h 705869"/>
              <a:gd name="connsiteX4" fmla="*/ 569227 w 1050050"/>
              <a:gd name="connsiteY4" fmla="*/ 4940 h 705869"/>
              <a:gd name="connsiteX5" fmla="*/ 724801 w 1050050"/>
              <a:gd name="connsiteY5" fmla="*/ 37087 h 705869"/>
              <a:gd name="connsiteX6" fmla="*/ 828385 w 1050050"/>
              <a:gd name="connsiteY6" fmla="*/ 175200 h 705869"/>
              <a:gd name="connsiteX7" fmla="*/ 973643 w 1050050"/>
              <a:gd name="connsiteY7" fmla="*/ 213300 h 705869"/>
              <a:gd name="connsiteX8" fmla="*/ 1048256 w 1050050"/>
              <a:gd name="connsiteY8" fmla="*/ 338098 h 705869"/>
              <a:gd name="connsiteX9" fmla="*/ 752185 w 1050050"/>
              <a:gd name="connsiteY9" fmla="*/ 501430 h 705869"/>
              <a:gd name="connsiteX10" fmla="*/ 415240 w 1050050"/>
              <a:gd name="connsiteY10" fmla="*/ 705783 h 705869"/>
              <a:gd name="connsiteX11" fmla="*/ 158064 w 1050050"/>
              <a:gd name="connsiteY11" fmla="*/ 476428 h 705869"/>
              <a:gd name="connsiteX12" fmla="*/ 109 w 1050050"/>
              <a:gd name="connsiteY12" fmla="*/ 301189 h 705869"/>
              <a:gd name="connsiteX0" fmla="*/ 109 w 1050150"/>
              <a:gd name="connsiteY0" fmla="*/ 301189 h 705861"/>
              <a:gd name="connsiteX1" fmla="*/ 136632 w 1050150"/>
              <a:gd name="connsiteY1" fmla="*/ 207347 h 705861"/>
              <a:gd name="connsiteX2" fmla="*/ 329514 w 1050150"/>
              <a:gd name="connsiteY2" fmla="*/ 253781 h 705861"/>
              <a:gd name="connsiteX3" fmla="*/ 416429 w 1050150"/>
              <a:gd name="connsiteY3" fmla="*/ 118050 h 705861"/>
              <a:gd name="connsiteX4" fmla="*/ 569227 w 1050150"/>
              <a:gd name="connsiteY4" fmla="*/ 4940 h 705861"/>
              <a:gd name="connsiteX5" fmla="*/ 724801 w 1050150"/>
              <a:gd name="connsiteY5" fmla="*/ 37087 h 705861"/>
              <a:gd name="connsiteX6" fmla="*/ 828385 w 1050150"/>
              <a:gd name="connsiteY6" fmla="*/ 175200 h 705861"/>
              <a:gd name="connsiteX7" fmla="*/ 973643 w 1050150"/>
              <a:gd name="connsiteY7" fmla="*/ 213300 h 705861"/>
              <a:gd name="connsiteX8" fmla="*/ 1048256 w 1050150"/>
              <a:gd name="connsiteY8" fmla="*/ 338098 h 705861"/>
              <a:gd name="connsiteX9" fmla="*/ 899824 w 1050150"/>
              <a:gd name="connsiteY9" fmla="*/ 407372 h 705861"/>
              <a:gd name="connsiteX10" fmla="*/ 752185 w 1050150"/>
              <a:gd name="connsiteY10" fmla="*/ 501430 h 705861"/>
              <a:gd name="connsiteX11" fmla="*/ 415240 w 1050150"/>
              <a:gd name="connsiteY11" fmla="*/ 705783 h 705861"/>
              <a:gd name="connsiteX12" fmla="*/ 158064 w 1050150"/>
              <a:gd name="connsiteY12" fmla="*/ 476428 h 705861"/>
              <a:gd name="connsiteX13" fmla="*/ 109 w 1050150"/>
              <a:gd name="connsiteY13" fmla="*/ 301189 h 705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50150" h="705861">
                <a:moveTo>
                  <a:pt x="109" y="301189"/>
                </a:moveTo>
                <a:cubicBezTo>
                  <a:pt x="-3463" y="256342"/>
                  <a:pt x="81731" y="215248"/>
                  <a:pt x="136632" y="207347"/>
                </a:cubicBezTo>
                <a:cubicBezTo>
                  <a:pt x="191533" y="199446"/>
                  <a:pt x="282881" y="268664"/>
                  <a:pt x="329514" y="253781"/>
                </a:cubicBezTo>
                <a:cubicBezTo>
                  <a:pt x="376147" y="238898"/>
                  <a:pt x="375683" y="161508"/>
                  <a:pt x="416429" y="118050"/>
                </a:cubicBezTo>
                <a:cubicBezTo>
                  <a:pt x="457175" y="74592"/>
                  <a:pt x="517832" y="18434"/>
                  <a:pt x="569227" y="4940"/>
                </a:cubicBezTo>
                <a:cubicBezTo>
                  <a:pt x="620622" y="-8554"/>
                  <a:pt x="682402" y="6726"/>
                  <a:pt x="724801" y="37087"/>
                </a:cubicBezTo>
                <a:cubicBezTo>
                  <a:pt x="767200" y="67448"/>
                  <a:pt x="787308" y="138687"/>
                  <a:pt x="828385" y="175200"/>
                </a:cubicBezTo>
                <a:cubicBezTo>
                  <a:pt x="869462" y="211713"/>
                  <a:pt x="936998" y="186150"/>
                  <a:pt x="973643" y="213300"/>
                </a:cubicBezTo>
                <a:cubicBezTo>
                  <a:pt x="1010288" y="240450"/>
                  <a:pt x="1060559" y="305753"/>
                  <a:pt x="1048256" y="338098"/>
                </a:cubicBezTo>
                <a:cubicBezTo>
                  <a:pt x="1035953" y="370443"/>
                  <a:pt x="949169" y="380150"/>
                  <a:pt x="899824" y="407372"/>
                </a:cubicBezTo>
                <a:cubicBezTo>
                  <a:pt x="850479" y="434594"/>
                  <a:pt x="836918" y="455267"/>
                  <a:pt x="752185" y="501430"/>
                </a:cubicBezTo>
                <a:cubicBezTo>
                  <a:pt x="667452" y="547593"/>
                  <a:pt x="514260" y="709950"/>
                  <a:pt x="415240" y="705783"/>
                </a:cubicBezTo>
                <a:cubicBezTo>
                  <a:pt x="316220" y="701616"/>
                  <a:pt x="227253" y="543860"/>
                  <a:pt x="158064" y="476428"/>
                </a:cubicBezTo>
                <a:cubicBezTo>
                  <a:pt x="88876" y="408996"/>
                  <a:pt x="3681" y="346036"/>
                  <a:pt x="109" y="301189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D124FA1F-A451-4B5E-9570-DAFBFDDE9DE4}"/>
              </a:ext>
            </a:extLst>
          </p:cNvPr>
          <p:cNvSpPr/>
          <p:nvPr/>
        </p:nvSpPr>
        <p:spPr>
          <a:xfrm>
            <a:off x="7427543" y="3688125"/>
            <a:ext cx="2734454" cy="2845195"/>
          </a:xfrm>
          <a:custGeom>
            <a:avLst/>
            <a:gdLst>
              <a:gd name="connsiteX0" fmla="*/ 1662107 w 2734454"/>
              <a:gd name="connsiteY0" fmla="*/ 255 h 2845195"/>
              <a:gd name="connsiteX1" fmla="*/ 1933771 w 2734454"/>
              <a:gd name="connsiteY1" fmla="*/ 38364 h 2845195"/>
              <a:gd name="connsiteX2" fmla="*/ 2108700 w 2734454"/>
              <a:gd name="connsiteY2" fmla="*/ 173537 h 2845195"/>
              <a:gd name="connsiteX3" fmla="*/ 2347238 w 2734454"/>
              <a:gd name="connsiteY3" fmla="*/ 356416 h 2845195"/>
              <a:gd name="connsiteX4" fmla="*/ 2438678 w 2734454"/>
              <a:gd name="connsiteY4" fmla="*/ 757957 h 2845195"/>
              <a:gd name="connsiteX5" fmla="*/ 2732879 w 2734454"/>
              <a:gd name="connsiteY5" fmla="*/ 1121732 h 2845195"/>
              <a:gd name="connsiteX6" fmla="*/ 2676257 w 2734454"/>
              <a:gd name="connsiteY6" fmla="*/ 1325779 h 2845195"/>
              <a:gd name="connsiteX7" fmla="*/ 2630046 w 2734454"/>
              <a:gd name="connsiteY7" fmla="*/ 1436970 h 2845195"/>
              <a:gd name="connsiteX8" fmla="*/ 2622647 w 2734454"/>
              <a:gd name="connsiteY8" fmla="*/ 1429899 h 2845195"/>
              <a:gd name="connsiteX9" fmla="*/ 1915681 w 2734454"/>
              <a:gd name="connsiteY9" fmla="*/ 1144588 h 2845195"/>
              <a:gd name="connsiteX10" fmla="*/ 1809001 w 2734454"/>
              <a:gd name="connsiteY10" fmla="*/ 935039 h 2845195"/>
              <a:gd name="connsiteX11" fmla="*/ 1584152 w 2734454"/>
              <a:gd name="connsiteY11" fmla="*/ 908367 h 2845195"/>
              <a:gd name="connsiteX12" fmla="*/ 1431810 w 2734454"/>
              <a:gd name="connsiteY12" fmla="*/ 1037909 h 2845195"/>
              <a:gd name="connsiteX13" fmla="*/ 1435504 w 2734454"/>
              <a:gd name="connsiteY13" fmla="*/ 1247457 h 2845195"/>
              <a:gd name="connsiteX14" fmla="*/ 1668030 w 2734454"/>
              <a:gd name="connsiteY14" fmla="*/ 1479868 h 2845195"/>
              <a:gd name="connsiteX15" fmla="*/ 2190000 w 2734454"/>
              <a:gd name="connsiteY15" fmla="*/ 1556068 h 2845195"/>
              <a:gd name="connsiteX16" fmla="*/ 2353830 w 2734454"/>
              <a:gd name="connsiteY16" fmla="*/ 1773239 h 2845195"/>
              <a:gd name="connsiteX17" fmla="*/ 2311920 w 2734454"/>
              <a:gd name="connsiteY17" fmla="*/ 1986599 h 2845195"/>
              <a:gd name="connsiteX18" fmla="*/ 2193810 w 2734454"/>
              <a:gd name="connsiteY18" fmla="*/ 2078039 h 2845195"/>
              <a:gd name="connsiteX19" fmla="*/ 2079510 w 2734454"/>
              <a:gd name="connsiteY19" fmla="*/ 1906589 h 2845195"/>
              <a:gd name="connsiteX20" fmla="*/ 1881390 w 2734454"/>
              <a:gd name="connsiteY20" fmla="*/ 2020889 h 2845195"/>
              <a:gd name="connsiteX21" fmla="*/ 2010930 w 2734454"/>
              <a:gd name="connsiteY21" fmla="*/ 2295210 h 2845195"/>
              <a:gd name="connsiteX22" fmla="*/ 1812810 w 2734454"/>
              <a:gd name="connsiteY22" fmla="*/ 2737170 h 2845195"/>
              <a:gd name="connsiteX23" fmla="*/ 1814138 w 2734454"/>
              <a:gd name="connsiteY23" fmla="*/ 2739590 h 2845195"/>
              <a:gd name="connsiteX24" fmla="*/ 1812016 w 2734454"/>
              <a:gd name="connsiteY24" fmla="*/ 2741310 h 2845195"/>
              <a:gd name="connsiteX25" fmla="*/ 1663427 w 2734454"/>
              <a:gd name="connsiteY25" fmla="*/ 2813369 h 2845195"/>
              <a:gd name="connsiteX26" fmla="*/ 1277788 w 2734454"/>
              <a:gd name="connsiteY26" fmla="*/ 2785539 h 2845195"/>
              <a:gd name="connsiteX27" fmla="*/ 993530 w 2734454"/>
              <a:gd name="connsiteY27" fmla="*/ 2527125 h 2845195"/>
              <a:gd name="connsiteX28" fmla="*/ 669513 w 2734454"/>
              <a:gd name="connsiteY28" fmla="*/ 2574830 h 2845195"/>
              <a:gd name="connsiteX29" fmla="*/ 391218 w 2734454"/>
              <a:gd name="connsiteY29" fmla="*/ 2574830 h 2845195"/>
              <a:gd name="connsiteX30" fmla="*/ 49311 w 2734454"/>
              <a:gd name="connsiteY30" fmla="*/ 2403878 h 2845195"/>
              <a:gd name="connsiteX31" fmla="*/ 156655 w 2734454"/>
              <a:gd name="connsiteY31" fmla="*/ 2085826 h 2845195"/>
              <a:gd name="connsiteX32" fmla="*/ 1605 w 2734454"/>
              <a:gd name="connsiteY32" fmla="*/ 1698201 h 2845195"/>
              <a:gd name="connsiteX33" fmla="*/ 252071 w 2734454"/>
              <a:gd name="connsiteY33" fmla="*/ 1405988 h 2845195"/>
              <a:gd name="connsiteX34" fmla="*/ 820588 w 2734454"/>
              <a:gd name="connsiteY34" fmla="*/ 1036253 h 2845195"/>
              <a:gd name="connsiteX35" fmla="*/ 832516 w 2734454"/>
              <a:gd name="connsiteY35" fmla="*/ 726153 h 2845195"/>
              <a:gd name="connsiteX36" fmla="*/ 1071055 w 2734454"/>
              <a:gd name="connsiteY36" fmla="*/ 630736 h 2845195"/>
              <a:gd name="connsiteX37" fmla="*/ 1218154 w 2734454"/>
              <a:gd name="connsiteY37" fmla="*/ 499540 h 2845195"/>
              <a:gd name="connsiteX38" fmla="*/ 1448742 w 2734454"/>
              <a:gd name="connsiteY38" fmla="*/ 94024 h 2845195"/>
              <a:gd name="connsiteX39" fmla="*/ 1585902 w 2734454"/>
              <a:gd name="connsiteY39" fmla="*/ 2585 h 2845195"/>
              <a:gd name="connsiteX40" fmla="*/ 1662107 w 2734454"/>
              <a:gd name="connsiteY40" fmla="*/ 255 h 2845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734454" h="2845195">
                <a:moveTo>
                  <a:pt x="1662107" y="255"/>
                </a:moveTo>
                <a:cubicBezTo>
                  <a:pt x="1750891" y="2336"/>
                  <a:pt x="1868421" y="16995"/>
                  <a:pt x="1933771" y="38364"/>
                </a:cubicBezTo>
                <a:cubicBezTo>
                  <a:pt x="2020904" y="66856"/>
                  <a:pt x="2031838" y="128480"/>
                  <a:pt x="2108700" y="173537"/>
                </a:cubicBezTo>
                <a:cubicBezTo>
                  <a:pt x="2185562" y="218594"/>
                  <a:pt x="2292242" y="259013"/>
                  <a:pt x="2347238" y="356416"/>
                </a:cubicBezTo>
                <a:cubicBezTo>
                  <a:pt x="2402234" y="453819"/>
                  <a:pt x="2360490" y="632392"/>
                  <a:pt x="2438678" y="757957"/>
                </a:cubicBezTo>
                <a:cubicBezTo>
                  <a:pt x="2516866" y="883522"/>
                  <a:pt x="2756070" y="903734"/>
                  <a:pt x="2732879" y="1121732"/>
                </a:cubicBezTo>
                <a:cubicBezTo>
                  <a:pt x="2727081" y="1176232"/>
                  <a:pt x="2706375" y="1246737"/>
                  <a:pt x="2676257" y="1325779"/>
                </a:cubicBezTo>
                <a:lnTo>
                  <a:pt x="2630046" y="1436970"/>
                </a:lnTo>
                <a:lnTo>
                  <a:pt x="2622647" y="1429899"/>
                </a:lnTo>
                <a:cubicBezTo>
                  <a:pt x="2463592" y="1298030"/>
                  <a:pt x="2057365" y="1220193"/>
                  <a:pt x="1915681" y="1144588"/>
                </a:cubicBezTo>
                <a:cubicBezTo>
                  <a:pt x="1764551" y="1063943"/>
                  <a:pt x="1864256" y="974409"/>
                  <a:pt x="1809001" y="935039"/>
                </a:cubicBezTo>
                <a:cubicBezTo>
                  <a:pt x="1753746" y="895669"/>
                  <a:pt x="1647017" y="891222"/>
                  <a:pt x="1584152" y="908367"/>
                </a:cubicBezTo>
                <a:cubicBezTo>
                  <a:pt x="1521287" y="925512"/>
                  <a:pt x="1456585" y="981394"/>
                  <a:pt x="1431810" y="1037909"/>
                </a:cubicBezTo>
                <a:cubicBezTo>
                  <a:pt x="1407035" y="1094424"/>
                  <a:pt x="1396134" y="1173797"/>
                  <a:pt x="1435504" y="1247457"/>
                </a:cubicBezTo>
                <a:cubicBezTo>
                  <a:pt x="1474874" y="1321117"/>
                  <a:pt x="1542281" y="1428433"/>
                  <a:pt x="1668030" y="1479868"/>
                </a:cubicBezTo>
                <a:cubicBezTo>
                  <a:pt x="1793779" y="1531303"/>
                  <a:pt x="2113800" y="1483678"/>
                  <a:pt x="2190000" y="1556068"/>
                </a:cubicBezTo>
                <a:cubicBezTo>
                  <a:pt x="2266200" y="1628458"/>
                  <a:pt x="2337955" y="1705294"/>
                  <a:pt x="2353830" y="1773239"/>
                </a:cubicBezTo>
                <a:cubicBezTo>
                  <a:pt x="2369705" y="1841184"/>
                  <a:pt x="2338590" y="1935799"/>
                  <a:pt x="2311920" y="1986599"/>
                </a:cubicBezTo>
                <a:cubicBezTo>
                  <a:pt x="2285250" y="2037399"/>
                  <a:pt x="2235085" y="2079309"/>
                  <a:pt x="2193810" y="2078039"/>
                </a:cubicBezTo>
                <a:cubicBezTo>
                  <a:pt x="2152535" y="2076769"/>
                  <a:pt x="2127770" y="1928179"/>
                  <a:pt x="2079510" y="1906589"/>
                </a:cubicBezTo>
                <a:cubicBezTo>
                  <a:pt x="2031250" y="1884999"/>
                  <a:pt x="1907425" y="1921194"/>
                  <a:pt x="1881390" y="2020889"/>
                </a:cubicBezTo>
                <a:cubicBezTo>
                  <a:pt x="1855355" y="2120584"/>
                  <a:pt x="1985530" y="2191705"/>
                  <a:pt x="2010930" y="2295210"/>
                </a:cubicBezTo>
                <a:cubicBezTo>
                  <a:pt x="2036330" y="2398715"/>
                  <a:pt x="1798215" y="2644461"/>
                  <a:pt x="1812810" y="2737170"/>
                </a:cubicBezTo>
                <a:lnTo>
                  <a:pt x="1814138" y="2739590"/>
                </a:lnTo>
                <a:lnTo>
                  <a:pt x="1812016" y="2741310"/>
                </a:lnTo>
                <a:cubicBezTo>
                  <a:pt x="1760499" y="2777257"/>
                  <a:pt x="1710472" y="2800780"/>
                  <a:pt x="1663427" y="2813369"/>
                </a:cubicBezTo>
                <a:cubicBezTo>
                  <a:pt x="1444103" y="2888906"/>
                  <a:pt x="1381486" y="2809392"/>
                  <a:pt x="1277788" y="2785539"/>
                </a:cubicBezTo>
                <a:cubicBezTo>
                  <a:pt x="1166139" y="2737832"/>
                  <a:pt x="1094909" y="2562243"/>
                  <a:pt x="993530" y="2527125"/>
                </a:cubicBezTo>
                <a:cubicBezTo>
                  <a:pt x="892151" y="2492007"/>
                  <a:pt x="769898" y="2566879"/>
                  <a:pt x="669513" y="2574830"/>
                </a:cubicBezTo>
                <a:cubicBezTo>
                  <a:pt x="569128" y="2582781"/>
                  <a:pt x="494585" y="2603322"/>
                  <a:pt x="391218" y="2574830"/>
                </a:cubicBezTo>
                <a:cubicBezTo>
                  <a:pt x="287851" y="2546338"/>
                  <a:pt x="88405" y="2485378"/>
                  <a:pt x="49311" y="2403878"/>
                </a:cubicBezTo>
                <a:cubicBezTo>
                  <a:pt x="10217" y="2322378"/>
                  <a:pt x="195086" y="2189524"/>
                  <a:pt x="156655" y="2085826"/>
                </a:cubicBezTo>
                <a:cubicBezTo>
                  <a:pt x="91719" y="1939721"/>
                  <a:pt x="-14298" y="1811507"/>
                  <a:pt x="1605" y="1698201"/>
                </a:cubicBezTo>
                <a:cubicBezTo>
                  <a:pt x="17508" y="1584895"/>
                  <a:pt x="115574" y="1516313"/>
                  <a:pt x="252071" y="1405988"/>
                </a:cubicBezTo>
                <a:cubicBezTo>
                  <a:pt x="388568" y="1295663"/>
                  <a:pt x="723847" y="1149559"/>
                  <a:pt x="820588" y="1036253"/>
                </a:cubicBezTo>
                <a:cubicBezTo>
                  <a:pt x="917329" y="922947"/>
                  <a:pt x="790772" y="789763"/>
                  <a:pt x="832516" y="726153"/>
                </a:cubicBezTo>
                <a:cubicBezTo>
                  <a:pt x="874260" y="662543"/>
                  <a:pt x="1006782" y="668505"/>
                  <a:pt x="1071055" y="630736"/>
                </a:cubicBezTo>
                <a:cubicBezTo>
                  <a:pt x="1135328" y="592967"/>
                  <a:pt x="1155206" y="588992"/>
                  <a:pt x="1218154" y="499540"/>
                </a:cubicBezTo>
                <a:cubicBezTo>
                  <a:pt x="1281102" y="410088"/>
                  <a:pt x="1387451" y="176850"/>
                  <a:pt x="1448742" y="94024"/>
                </a:cubicBezTo>
                <a:cubicBezTo>
                  <a:pt x="1510033" y="11198"/>
                  <a:pt x="1505064" y="11862"/>
                  <a:pt x="1585902" y="2585"/>
                </a:cubicBezTo>
                <a:cubicBezTo>
                  <a:pt x="1606111" y="266"/>
                  <a:pt x="1632512" y="-439"/>
                  <a:pt x="1662107" y="25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BCBF11FD-DC38-428E-B338-12655A38A89F}"/>
              </a:ext>
            </a:extLst>
          </p:cNvPr>
          <p:cNvSpPr/>
          <p:nvPr/>
        </p:nvSpPr>
        <p:spPr>
          <a:xfrm>
            <a:off x="4172604" y="1489614"/>
            <a:ext cx="4111752" cy="3429573"/>
          </a:xfrm>
          <a:custGeom>
            <a:avLst/>
            <a:gdLst>
              <a:gd name="connsiteX0" fmla="*/ 2800577 w 4111752"/>
              <a:gd name="connsiteY0" fmla="*/ 83 h 3429573"/>
              <a:gd name="connsiteX1" fmla="*/ 2844896 w 4111752"/>
              <a:gd name="connsiteY1" fmla="*/ 2365 h 3429573"/>
              <a:gd name="connsiteX2" fmla="*/ 2969118 w 4111752"/>
              <a:gd name="connsiteY2" fmla="*/ 56935 h 3429573"/>
              <a:gd name="connsiteX3" fmla="*/ 2978486 w 4111752"/>
              <a:gd name="connsiteY3" fmla="*/ 63031 h 3429573"/>
              <a:gd name="connsiteX4" fmla="*/ 3002102 w 4111752"/>
              <a:gd name="connsiteY4" fmla="*/ 86049 h 3429573"/>
              <a:gd name="connsiteX5" fmla="*/ 3117396 w 4111752"/>
              <a:gd name="connsiteY5" fmla="*/ 380245 h 3429573"/>
              <a:gd name="connsiteX6" fmla="*/ 3006078 w 4111752"/>
              <a:gd name="connsiteY6" fmla="*/ 789737 h 3429573"/>
              <a:gd name="connsiteX7" fmla="*/ 3351958 w 4111752"/>
              <a:gd name="connsiteY7" fmla="*/ 936837 h 3429573"/>
              <a:gd name="connsiteX8" fmla="*/ 3662059 w 4111752"/>
              <a:gd name="connsiteY8" fmla="*/ 1314523 h 3429573"/>
              <a:gd name="connsiteX9" fmla="*/ 3789280 w 4111752"/>
              <a:gd name="connsiteY9" fmla="*/ 1557038 h 3429573"/>
              <a:gd name="connsiteX10" fmla="*/ 4111310 w 4111752"/>
              <a:gd name="connsiteY10" fmla="*/ 1821421 h 3429573"/>
              <a:gd name="connsiteX11" fmla="*/ 3642180 w 4111752"/>
              <a:gd name="connsiteY11" fmla="*/ 2089776 h 3429573"/>
              <a:gd name="connsiteX12" fmla="*/ 3423519 w 4111752"/>
              <a:gd name="connsiteY12" fmla="*/ 2197119 h 3429573"/>
              <a:gd name="connsiteX13" fmla="*/ 3431470 w 4111752"/>
              <a:gd name="connsiteY13" fmla="*/ 2610587 h 3429573"/>
              <a:gd name="connsiteX14" fmla="*/ 3220761 w 4111752"/>
              <a:gd name="connsiteY14" fmla="*/ 2833224 h 3429573"/>
              <a:gd name="connsiteX15" fmla="*/ 2815244 w 4111752"/>
              <a:gd name="connsiteY15" fmla="*/ 3183081 h 3429573"/>
              <a:gd name="connsiteX16" fmla="*/ 2036016 w 4111752"/>
              <a:gd name="connsiteY16" fmla="*/ 3195008 h 3429573"/>
              <a:gd name="connsiteX17" fmla="*/ 1360159 w 4111752"/>
              <a:gd name="connsiteY17" fmla="*/ 3429571 h 3429573"/>
              <a:gd name="connsiteX18" fmla="*/ 950663 w 4111752"/>
              <a:gd name="connsiteY18" fmla="*/ 3198984 h 3429573"/>
              <a:gd name="connsiteX19" fmla="*/ 545147 w 4111752"/>
              <a:gd name="connsiteY19" fmla="*/ 2741785 h 3429573"/>
              <a:gd name="connsiteX20" fmla="*/ 378171 w 4111752"/>
              <a:gd name="connsiteY20" fmla="*/ 2280609 h 3429573"/>
              <a:gd name="connsiteX21" fmla="*/ 39943 w 4111752"/>
              <a:gd name="connsiteY21" fmla="*/ 1987686 h 3429573"/>
              <a:gd name="connsiteX22" fmla="*/ 0 w 4111752"/>
              <a:gd name="connsiteY22" fmla="*/ 1956814 h 3429573"/>
              <a:gd name="connsiteX23" fmla="*/ 6249 w 4111752"/>
              <a:gd name="connsiteY23" fmla="*/ 1927606 h 3429573"/>
              <a:gd name="connsiteX24" fmla="*/ 22322 w 4111752"/>
              <a:gd name="connsiteY24" fmla="*/ 1866090 h 3429573"/>
              <a:gd name="connsiteX25" fmla="*/ 127096 w 4111752"/>
              <a:gd name="connsiteY25" fmla="*/ 1774015 h 3429573"/>
              <a:gd name="connsiteX26" fmla="*/ 238222 w 4111752"/>
              <a:gd name="connsiteY26" fmla="*/ 1662890 h 3429573"/>
              <a:gd name="connsiteX27" fmla="*/ 296748 w 4111752"/>
              <a:gd name="connsiteY27" fmla="*/ 1577500 h 3429573"/>
              <a:gd name="connsiteX28" fmla="*/ 291215 w 4111752"/>
              <a:gd name="connsiteY28" fmla="*/ 1552876 h 3429573"/>
              <a:gd name="connsiteX29" fmla="*/ 299457 w 4111752"/>
              <a:gd name="connsiteY29" fmla="*/ 1542588 h 3429573"/>
              <a:gd name="connsiteX30" fmla="*/ 285847 w 4111752"/>
              <a:gd name="connsiteY30" fmla="*/ 1440640 h 3429573"/>
              <a:gd name="connsiteX31" fmla="*/ 230285 w 4111752"/>
              <a:gd name="connsiteY31" fmla="*/ 1289828 h 3429573"/>
              <a:gd name="connsiteX32" fmla="*/ 99874 w 4111752"/>
              <a:gd name="connsiteY32" fmla="*/ 1103816 h 3429573"/>
              <a:gd name="connsiteX33" fmla="*/ 151557 w 4111752"/>
              <a:gd name="connsiteY33" fmla="*/ 897082 h 3429573"/>
              <a:gd name="connsiteX34" fmla="*/ 274803 w 4111752"/>
              <a:gd name="connsiteY34" fmla="*/ 781788 h 3429573"/>
              <a:gd name="connsiteX35" fmla="*/ 409975 w 4111752"/>
              <a:gd name="connsiteY35" fmla="*/ 710226 h 3429573"/>
              <a:gd name="connsiteX36" fmla="*/ 437804 w 4111752"/>
              <a:gd name="connsiteY36" fmla="*/ 404100 h 3429573"/>
              <a:gd name="connsiteX37" fmla="*/ 503270 w 4111752"/>
              <a:gd name="connsiteY37" fmla="*/ 374504 h 3429573"/>
              <a:gd name="connsiteX38" fmla="*/ 526643 w 4111752"/>
              <a:gd name="connsiteY38" fmla="*/ 367336 h 3429573"/>
              <a:gd name="connsiteX39" fmla="*/ 614592 w 4111752"/>
              <a:gd name="connsiteY39" fmla="*/ 400773 h 3429573"/>
              <a:gd name="connsiteX40" fmla="*/ 917671 w 4111752"/>
              <a:gd name="connsiteY40" fmla="*/ 415116 h 3429573"/>
              <a:gd name="connsiteX41" fmla="*/ 1457422 w 4111752"/>
              <a:gd name="connsiteY41" fmla="*/ 278590 h 3429573"/>
              <a:gd name="connsiteX42" fmla="*/ 2079721 w 4111752"/>
              <a:gd name="connsiteY42" fmla="*/ 259540 h 3429573"/>
              <a:gd name="connsiteX43" fmla="*/ 2184496 w 4111752"/>
              <a:gd name="connsiteY43" fmla="*/ 91265 h 3429573"/>
              <a:gd name="connsiteX44" fmla="*/ 2422622 w 4111752"/>
              <a:gd name="connsiteY44" fmla="*/ 34115 h 3429573"/>
              <a:gd name="connsiteX45" fmla="*/ 2800577 w 4111752"/>
              <a:gd name="connsiteY45" fmla="*/ 83 h 342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111752" h="3429573">
                <a:moveTo>
                  <a:pt x="2800577" y="83"/>
                </a:moveTo>
                <a:cubicBezTo>
                  <a:pt x="2816636" y="315"/>
                  <a:pt x="2831535" y="1042"/>
                  <a:pt x="2844896" y="2365"/>
                </a:cubicBezTo>
                <a:cubicBezTo>
                  <a:pt x="2898342" y="7657"/>
                  <a:pt x="2936177" y="33453"/>
                  <a:pt x="2969118" y="56935"/>
                </a:cubicBezTo>
                <a:lnTo>
                  <a:pt x="2978486" y="63031"/>
                </a:lnTo>
                <a:lnTo>
                  <a:pt x="3002102" y="86049"/>
                </a:lnTo>
                <a:cubicBezTo>
                  <a:pt x="3091554" y="180139"/>
                  <a:pt x="3116733" y="262964"/>
                  <a:pt x="3117396" y="380245"/>
                </a:cubicBezTo>
                <a:cubicBezTo>
                  <a:pt x="3118059" y="497526"/>
                  <a:pt x="2966984" y="696972"/>
                  <a:pt x="3006078" y="789737"/>
                </a:cubicBezTo>
                <a:cubicBezTo>
                  <a:pt x="3045172" y="882502"/>
                  <a:pt x="3203534" y="854674"/>
                  <a:pt x="3351958" y="936837"/>
                </a:cubicBezTo>
                <a:cubicBezTo>
                  <a:pt x="3500382" y="1019000"/>
                  <a:pt x="3570619" y="1219108"/>
                  <a:pt x="3662059" y="1314523"/>
                </a:cubicBezTo>
                <a:cubicBezTo>
                  <a:pt x="3753499" y="1409938"/>
                  <a:pt x="3714405" y="1472555"/>
                  <a:pt x="3789280" y="1557038"/>
                </a:cubicBezTo>
                <a:cubicBezTo>
                  <a:pt x="3864155" y="1641521"/>
                  <a:pt x="4123900" y="1629264"/>
                  <a:pt x="4111310" y="1821421"/>
                </a:cubicBezTo>
                <a:cubicBezTo>
                  <a:pt x="4098720" y="2013578"/>
                  <a:pt x="3756812" y="2027160"/>
                  <a:pt x="3642180" y="2089776"/>
                </a:cubicBezTo>
                <a:cubicBezTo>
                  <a:pt x="3527548" y="2152392"/>
                  <a:pt x="3458637" y="2110317"/>
                  <a:pt x="3423519" y="2197119"/>
                </a:cubicBezTo>
                <a:cubicBezTo>
                  <a:pt x="3388401" y="2283921"/>
                  <a:pt x="3458637" y="2497944"/>
                  <a:pt x="3431470" y="2610587"/>
                </a:cubicBezTo>
                <a:cubicBezTo>
                  <a:pt x="3404303" y="2723230"/>
                  <a:pt x="3308225" y="2743109"/>
                  <a:pt x="3220761" y="2833224"/>
                </a:cubicBezTo>
                <a:cubicBezTo>
                  <a:pt x="3133297" y="2923339"/>
                  <a:pt x="3007400" y="3097605"/>
                  <a:pt x="2815244" y="3183081"/>
                </a:cubicBezTo>
                <a:cubicBezTo>
                  <a:pt x="2623088" y="3268557"/>
                  <a:pt x="2493215" y="3177780"/>
                  <a:pt x="2036016" y="3195008"/>
                </a:cubicBezTo>
                <a:cubicBezTo>
                  <a:pt x="1578817" y="3212236"/>
                  <a:pt x="1541051" y="3428908"/>
                  <a:pt x="1360159" y="3429571"/>
                </a:cubicBezTo>
                <a:cubicBezTo>
                  <a:pt x="1179267" y="3430234"/>
                  <a:pt x="1086498" y="3313615"/>
                  <a:pt x="950663" y="3198984"/>
                </a:cubicBezTo>
                <a:cubicBezTo>
                  <a:pt x="814828" y="3084353"/>
                  <a:pt x="633274" y="2914063"/>
                  <a:pt x="545147" y="2741785"/>
                </a:cubicBezTo>
                <a:cubicBezTo>
                  <a:pt x="457020" y="2569507"/>
                  <a:pt x="502741" y="2424727"/>
                  <a:pt x="378171" y="2280609"/>
                </a:cubicBezTo>
                <a:cubicBezTo>
                  <a:pt x="254595" y="2145271"/>
                  <a:pt x="132642" y="2057249"/>
                  <a:pt x="39943" y="1987686"/>
                </a:cubicBezTo>
                <a:lnTo>
                  <a:pt x="0" y="1956814"/>
                </a:lnTo>
                <a:lnTo>
                  <a:pt x="6249" y="1927606"/>
                </a:lnTo>
                <a:cubicBezTo>
                  <a:pt x="8961" y="1905910"/>
                  <a:pt x="10152" y="1883817"/>
                  <a:pt x="22322" y="1866090"/>
                </a:cubicBezTo>
                <a:cubicBezTo>
                  <a:pt x="46664" y="1830636"/>
                  <a:pt x="96669" y="1810527"/>
                  <a:pt x="127096" y="1774015"/>
                </a:cubicBezTo>
                <a:cubicBezTo>
                  <a:pt x="157523" y="1737503"/>
                  <a:pt x="210970" y="1700196"/>
                  <a:pt x="238222" y="1662890"/>
                </a:cubicBezTo>
                <a:cubicBezTo>
                  <a:pt x="258661" y="1634911"/>
                  <a:pt x="291899" y="1605442"/>
                  <a:pt x="296748" y="1577500"/>
                </a:cubicBezTo>
                <a:lnTo>
                  <a:pt x="291215" y="1552876"/>
                </a:lnTo>
                <a:lnTo>
                  <a:pt x="299457" y="1542588"/>
                </a:lnTo>
                <a:cubicBezTo>
                  <a:pt x="299296" y="1483362"/>
                  <a:pt x="297376" y="1482767"/>
                  <a:pt x="285847" y="1440640"/>
                </a:cubicBezTo>
                <a:cubicBezTo>
                  <a:pt x="274318" y="1398513"/>
                  <a:pt x="261280" y="1345965"/>
                  <a:pt x="230285" y="1289828"/>
                </a:cubicBezTo>
                <a:cubicBezTo>
                  <a:pt x="199290" y="1233691"/>
                  <a:pt x="112995" y="1169274"/>
                  <a:pt x="99874" y="1103816"/>
                </a:cubicBezTo>
                <a:cubicBezTo>
                  <a:pt x="86753" y="1038358"/>
                  <a:pt x="120415" y="946115"/>
                  <a:pt x="151557" y="897082"/>
                </a:cubicBezTo>
                <a:cubicBezTo>
                  <a:pt x="182699" y="848049"/>
                  <a:pt x="231733" y="812931"/>
                  <a:pt x="274803" y="781788"/>
                </a:cubicBezTo>
                <a:cubicBezTo>
                  <a:pt x="317873" y="750645"/>
                  <a:pt x="382808" y="773174"/>
                  <a:pt x="409975" y="710226"/>
                </a:cubicBezTo>
                <a:cubicBezTo>
                  <a:pt x="437142" y="647278"/>
                  <a:pt x="296669" y="487589"/>
                  <a:pt x="437804" y="404100"/>
                </a:cubicBezTo>
                <a:cubicBezTo>
                  <a:pt x="455446" y="393664"/>
                  <a:pt x="477571" y="383839"/>
                  <a:pt x="503270" y="374504"/>
                </a:cubicBezTo>
                <a:lnTo>
                  <a:pt x="526643" y="367336"/>
                </a:lnTo>
                <a:lnTo>
                  <a:pt x="614592" y="400773"/>
                </a:lnTo>
                <a:cubicBezTo>
                  <a:pt x="707526" y="429925"/>
                  <a:pt x="809920" y="441905"/>
                  <a:pt x="917671" y="415116"/>
                </a:cubicBezTo>
                <a:cubicBezTo>
                  <a:pt x="1205009" y="343678"/>
                  <a:pt x="1263747" y="304519"/>
                  <a:pt x="1457422" y="278590"/>
                </a:cubicBezTo>
                <a:cubicBezTo>
                  <a:pt x="1651097" y="252661"/>
                  <a:pt x="1999817" y="328861"/>
                  <a:pt x="2079721" y="259540"/>
                </a:cubicBezTo>
                <a:cubicBezTo>
                  <a:pt x="2159625" y="190219"/>
                  <a:pt x="2127346" y="135186"/>
                  <a:pt x="2184496" y="91265"/>
                </a:cubicBezTo>
                <a:cubicBezTo>
                  <a:pt x="2241646" y="47344"/>
                  <a:pt x="2312555" y="48932"/>
                  <a:pt x="2422622" y="34115"/>
                </a:cubicBezTo>
                <a:cubicBezTo>
                  <a:pt x="2518931" y="21150"/>
                  <a:pt x="2688165" y="-1537"/>
                  <a:pt x="2800577" y="83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8" name="Oval 19">
            <a:extLst>
              <a:ext uri="{FF2B5EF4-FFF2-40B4-BE49-F238E27FC236}">
                <a16:creationId xmlns:a16="http://schemas.microsoft.com/office/drawing/2014/main" id="{29BBDE38-D131-4001-BB1F-D13A954756E8}"/>
              </a:ext>
            </a:extLst>
          </p:cNvPr>
          <p:cNvSpPr/>
          <p:nvPr/>
        </p:nvSpPr>
        <p:spPr>
          <a:xfrm>
            <a:off x="8835449" y="4586991"/>
            <a:ext cx="1332021" cy="1972886"/>
          </a:xfrm>
          <a:custGeom>
            <a:avLst/>
            <a:gdLst>
              <a:gd name="connsiteX0" fmla="*/ 0 w 1874635"/>
              <a:gd name="connsiteY0" fmla="*/ 1226820 h 2453640"/>
              <a:gd name="connsiteX1" fmla="*/ 937318 w 1874635"/>
              <a:gd name="connsiteY1" fmla="*/ 0 h 2453640"/>
              <a:gd name="connsiteX2" fmla="*/ 1874636 w 1874635"/>
              <a:gd name="connsiteY2" fmla="*/ 1226820 h 2453640"/>
              <a:gd name="connsiteX3" fmla="*/ 937318 w 1874635"/>
              <a:gd name="connsiteY3" fmla="*/ 2453640 h 2453640"/>
              <a:gd name="connsiteX4" fmla="*/ 0 w 1874635"/>
              <a:gd name="connsiteY4" fmla="*/ 1226820 h 2453640"/>
              <a:gd name="connsiteX0" fmla="*/ 0 w 1588886"/>
              <a:gd name="connsiteY0" fmla="*/ 1228361 h 2457519"/>
              <a:gd name="connsiteX1" fmla="*/ 937318 w 1588886"/>
              <a:gd name="connsiteY1" fmla="*/ 1541 h 2457519"/>
              <a:gd name="connsiteX2" fmla="*/ 1588886 w 1588886"/>
              <a:gd name="connsiteY2" fmla="*/ 1441721 h 2457519"/>
              <a:gd name="connsiteX3" fmla="*/ 937318 w 1588886"/>
              <a:gd name="connsiteY3" fmla="*/ 2455181 h 2457519"/>
              <a:gd name="connsiteX4" fmla="*/ 0 w 1588886"/>
              <a:gd name="connsiteY4" fmla="*/ 1228361 h 2457519"/>
              <a:gd name="connsiteX0" fmla="*/ 5679 w 1594565"/>
              <a:gd name="connsiteY0" fmla="*/ 931139 h 2160297"/>
              <a:gd name="connsiteX1" fmla="*/ 600097 w 1594565"/>
              <a:gd name="connsiteY1" fmla="*/ 1499 h 2160297"/>
              <a:gd name="connsiteX2" fmla="*/ 1594565 w 1594565"/>
              <a:gd name="connsiteY2" fmla="*/ 1144499 h 2160297"/>
              <a:gd name="connsiteX3" fmla="*/ 942997 w 1594565"/>
              <a:gd name="connsiteY3" fmla="*/ 2157959 h 2160297"/>
              <a:gd name="connsiteX4" fmla="*/ 5679 w 1594565"/>
              <a:gd name="connsiteY4" fmla="*/ 931139 h 2160297"/>
              <a:gd name="connsiteX0" fmla="*/ 6954 w 1595840"/>
              <a:gd name="connsiteY0" fmla="*/ 931065 h 1964137"/>
              <a:gd name="connsiteX1" fmla="*/ 601372 w 1595840"/>
              <a:gd name="connsiteY1" fmla="*/ 1425 h 1964137"/>
              <a:gd name="connsiteX2" fmla="*/ 1595840 w 1595840"/>
              <a:gd name="connsiteY2" fmla="*/ 1144425 h 1964137"/>
              <a:gd name="connsiteX3" fmla="*/ 986182 w 1595840"/>
              <a:gd name="connsiteY3" fmla="*/ 1959765 h 1964137"/>
              <a:gd name="connsiteX4" fmla="*/ 6954 w 1595840"/>
              <a:gd name="connsiteY4" fmla="*/ 931065 h 1964137"/>
              <a:gd name="connsiteX0" fmla="*/ 6954 w 1684642"/>
              <a:gd name="connsiteY0" fmla="*/ 931065 h 1987053"/>
              <a:gd name="connsiteX1" fmla="*/ 601372 w 1684642"/>
              <a:gd name="connsiteY1" fmla="*/ 1425 h 1987053"/>
              <a:gd name="connsiteX2" fmla="*/ 1595840 w 1684642"/>
              <a:gd name="connsiteY2" fmla="*/ 1144425 h 1987053"/>
              <a:gd name="connsiteX3" fmla="*/ 1576790 w 1684642"/>
              <a:gd name="connsiteY3" fmla="*/ 1643536 h 1987053"/>
              <a:gd name="connsiteX4" fmla="*/ 986182 w 1684642"/>
              <a:gd name="connsiteY4" fmla="*/ 1959765 h 1987053"/>
              <a:gd name="connsiteX5" fmla="*/ 6954 w 1684642"/>
              <a:gd name="connsiteY5" fmla="*/ 931065 h 1987053"/>
              <a:gd name="connsiteX0" fmla="*/ 6954 w 1628699"/>
              <a:gd name="connsiteY0" fmla="*/ 931065 h 1987053"/>
              <a:gd name="connsiteX1" fmla="*/ 601372 w 1628699"/>
              <a:gd name="connsiteY1" fmla="*/ 1425 h 1987053"/>
              <a:gd name="connsiteX2" fmla="*/ 1595840 w 1628699"/>
              <a:gd name="connsiteY2" fmla="*/ 1144425 h 1987053"/>
              <a:gd name="connsiteX3" fmla="*/ 1576790 w 1628699"/>
              <a:gd name="connsiteY3" fmla="*/ 1643536 h 1987053"/>
              <a:gd name="connsiteX4" fmla="*/ 986182 w 1628699"/>
              <a:gd name="connsiteY4" fmla="*/ 1959765 h 1987053"/>
              <a:gd name="connsiteX5" fmla="*/ 6954 w 1628699"/>
              <a:gd name="connsiteY5" fmla="*/ 931065 h 1987053"/>
              <a:gd name="connsiteX0" fmla="*/ 6814 w 1629089"/>
              <a:gd name="connsiteY0" fmla="*/ 935452 h 1991440"/>
              <a:gd name="connsiteX1" fmla="*/ 601232 w 1629089"/>
              <a:gd name="connsiteY1" fmla="*/ 5812 h 1991440"/>
              <a:gd name="connsiteX2" fmla="*/ 1538551 w 1629089"/>
              <a:gd name="connsiteY2" fmla="*/ 569693 h 1991440"/>
              <a:gd name="connsiteX3" fmla="*/ 1595700 w 1629089"/>
              <a:gd name="connsiteY3" fmla="*/ 1148812 h 1991440"/>
              <a:gd name="connsiteX4" fmla="*/ 1576650 w 1629089"/>
              <a:gd name="connsiteY4" fmla="*/ 1647923 h 1991440"/>
              <a:gd name="connsiteX5" fmla="*/ 986042 w 1629089"/>
              <a:gd name="connsiteY5" fmla="*/ 1964152 h 1991440"/>
              <a:gd name="connsiteX6" fmla="*/ 6814 w 1629089"/>
              <a:gd name="connsiteY6" fmla="*/ 935452 h 1991440"/>
              <a:gd name="connsiteX0" fmla="*/ 6814 w 1629089"/>
              <a:gd name="connsiteY0" fmla="*/ 935156 h 1991144"/>
              <a:gd name="connsiteX1" fmla="*/ 601232 w 1629089"/>
              <a:gd name="connsiteY1" fmla="*/ 5516 h 1991144"/>
              <a:gd name="connsiteX2" fmla="*/ 1538551 w 1629089"/>
              <a:gd name="connsiteY2" fmla="*/ 569397 h 1991144"/>
              <a:gd name="connsiteX3" fmla="*/ 1595700 w 1629089"/>
              <a:gd name="connsiteY3" fmla="*/ 1148516 h 1991144"/>
              <a:gd name="connsiteX4" fmla="*/ 1576650 w 1629089"/>
              <a:gd name="connsiteY4" fmla="*/ 1647627 h 1991144"/>
              <a:gd name="connsiteX5" fmla="*/ 986042 w 1629089"/>
              <a:gd name="connsiteY5" fmla="*/ 1963856 h 1991144"/>
              <a:gd name="connsiteX6" fmla="*/ 6814 w 1629089"/>
              <a:gd name="connsiteY6" fmla="*/ 935156 h 1991144"/>
              <a:gd name="connsiteX0" fmla="*/ 15127 w 1646127"/>
              <a:gd name="connsiteY0" fmla="*/ 920370 h 1976358"/>
              <a:gd name="connsiteX1" fmla="*/ 480005 w 1646127"/>
              <a:gd name="connsiteY1" fmla="*/ 5970 h 1976358"/>
              <a:gd name="connsiteX2" fmla="*/ 1546864 w 1646127"/>
              <a:gd name="connsiteY2" fmla="*/ 554611 h 1976358"/>
              <a:gd name="connsiteX3" fmla="*/ 1604013 w 1646127"/>
              <a:gd name="connsiteY3" fmla="*/ 1133730 h 1976358"/>
              <a:gd name="connsiteX4" fmla="*/ 1584963 w 1646127"/>
              <a:gd name="connsiteY4" fmla="*/ 1632841 h 1976358"/>
              <a:gd name="connsiteX5" fmla="*/ 994355 w 1646127"/>
              <a:gd name="connsiteY5" fmla="*/ 1949070 h 1976358"/>
              <a:gd name="connsiteX6" fmla="*/ 15127 w 1646127"/>
              <a:gd name="connsiteY6" fmla="*/ 920370 h 1976358"/>
              <a:gd name="connsiteX0" fmla="*/ 11488 w 1633763"/>
              <a:gd name="connsiteY0" fmla="*/ 942549 h 1998537"/>
              <a:gd name="connsiteX1" fmla="*/ 476366 w 1633763"/>
              <a:gd name="connsiteY1" fmla="*/ 28149 h 1998537"/>
              <a:gd name="connsiteX2" fmla="*/ 807895 w 1633763"/>
              <a:gd name="connsiteY2" fmla="*/ 264370 h 1998537"/>
              <a:gd name="connsiteX3" fmla="*/ 1543225 w 1633763"/>
              <a:gd name="connsiteY3" fmla="*/ 576790 h 1998537"/>
              <a:gd name="connsiteX4" fmla="*/ 1600374 w 1633763"/>
              <a:gd name="connsiteY4" fmla="*/ 1155909 h 1998537"/>
              <a:gd name="connsiteX5" fmla="*/ 1581324 w 1633763"/>
              <a:gd name="connsiteY5" fmla="*/ 1655020 h 1998537"/>
              <a:gd name="connsiteX6" fmla="*/ 990716 w 1633763"/>
              <a:gd name="connsiteY6" fmla="*/ 1971249 h 1998537"/>
              <a:gd name="connsiteX7" fmla="*/ 11488 w 1633763"/>
              <a:gd name="connsiteY7" fmla="*/ 942549 h 1998537"/>
              <a:gd name="connsiteX0" fmla="*/ 11094 w 1633369"/>
              <a:gd name="connsiteY0" fmla="*/ 981999 h 2037987"/>
              <a:gd name="connsiteX1" fmla="*/ 475972 w 1633369"/>
              <a:gd name="connsiteY1" fmla="*/ 67599 h 2037987"/>
              <a:gd name="connsiteX2" fmla="*/ 700821 w 1633369"/>
              <a:gd name="connsiteY2" fmla="*/ 94271 h 2037987"/>
              <a:gd name="connsiteX3" fmla="*/ 807501 w 1633369"/>
              <a:gd name="connsiteY3" fmla="*/ 303820 h 2037987"/>
              <a:gd name="connsiteX4" fmla="*/ 1542831 w 1633369"/>
              <a:gd name="connsiteY4" fmla="*/ 616240 h 2037987"/>
              <a:gd name="connsiteX5" fmla="*/ 1599980 w 1633369"/>
              <a:gd name="connsiteY5" fmla="*/ 1195359 h 2037987"/>
              <a:gd name="connsiteX6" fmla="*/ 1580930 w 1633369"/>
              <a:gd name="connsiteY6" fmla="*/ 1694470 h 2037987"/>
              <a:gd name="connsiteX7" fmla="*/ 990322 w 1633369"/>
              <a:gd name="connsiteY7" fmla="*/ 2010699 h 2037987"/>
              <a:gd name="connsiteX8" fmla="*/ 11094 w 1633369"/>
              <a:gd name="connsiteY8" fmla="*/ 981999 h 2037987"/>
              <a:gd name="connsiteX0" fmla="*/ 10475 w 1632750"/>
              <a:gd name="connsiteY0" fmla="*/ 919412 h 1975400"/>
              <a:gd name="connsiteX1" fmla="*/ 475353 w 1632750"/>
              <a:gd name="connsiteY1" fmla="*/ 5012 h 1975400"/>
              <a:gd name="connsiteX2" fmla="*/ 700202 w 1632750"/>
              <a:gd name="connsiteY2" fmla="*/ 31684 h 1975400"/>
              <a:gd name="connsiteX3" fmla="*/ 806882 w 1632750"/>
              <a:gd name="connsiteY3" fmla="*/ 241233 h 1975400"/>
              <a:gd name="connsiteX4" fmla="*/ 1542212 w 1632750"/>
              <a:gd name="connsiteY4" fmla="*/ 553653 h 1975400"/>
              <a:gd name="connsiteX5" fmla="*/ 1599361 w 1632750"/>
              <a:gd name="connsiteY5" fmla="*/ 1132772 h 1975400"/>
              <a:gd name="connsiteX6" fmla="*/ 1580311 w 1632750"/>
              <a:gd name="connsiteY6" fmla="*/ 1631883 h 1975400"/>
              <a:gd name="connsiteX7" fmla="*/ 989703 w 1632750"/>
              <a:gd name="connsiteY7" fmla="*/ 1948112 h 1975400"/>
              <a:gd name="connsiteX8" fmla="*/ 10475 w 1632750"/>
              <a:gd name="connsiteY8" fmla="*/ 919412 h 1975400"/>
              <a:gd name="connsiteX0" fmla="*/ 23465 w 1329510"/>
              <a:gd name="connsiteY0" fmla="*/ 364086 h 2030724"/>
              <a:gd name="connsiteX1" fmla="*/ 172113 w 1329510"/>
              <a:gd name="connsiteY1" fmla="*/ 24996 h 2030724"/>
              <a:gd name="connsiteX2" fmla="*/ 396962 w 1329510"/>
              <a:gd name="connsiteY2" fmla="*/ 51668 h 2030724"/>
              <a:gd name="connsiteX3" fmla="*/ 503642 w 1329510"/>
              <a:gd name="connsiteY3" fmla="*/ 261217 h 2030724"/>
              <a:gd name="connsiteX4" fmla="*/ 1238972 w 1329510"/>
              <a:gd name="connsiteY4" fmla="*/ 573637 h 2030724"/>
              <a:gd name="connsiteX5" fmla="*/ 1296121 w 1329510"/>
              <a:gd name="connsiteY5" fmla="*/ 1152756 h 2030724"/>
              <a:gd name="connsiteX6" fmla="*/ 1277071 w 1329510"/>
              <a:gd name="connsiteY6" fmla="*/ 1651867 h 2030724"/>
              <a:gd name="connsiteX7" fmla="*/ 686463 w 1329510"/>
              <a:gd name="connsiteY7" fmla="*/ 1968096 h 2030724"/>
              <a:gd name="connsiteX8" fmla="*/ 23465 w 1329510"/>
              <a:gd name="connsiteY8" fmla="*/ 364086 h 2030724"/>
              <a:gd name="connsiteX0" fmla="*/ 6022 w 1312067"/>
              <a:gd name="connsiteY0" fmla="*/ 364086 h 2015651"/>
              <a:gd name="connsiteX1" fmla="*/ 154670 w 1312067"/>
              <a:gd name="connsiteY1" fmla="*/ 24996 h 2015651"/>
              <a:gd name="connsiteX2" fmla="*/ 379519 w 1312067"/>
              <a:gd name="connsiteY2" fmla="*/ 51668 h 2015651"/>
              <a:gd name="connsiteX3" fmla="*/ 486199 w 1312067"/>
              <a:gd name="connsiteY3" fmla="*/ 261217 h 2015651"/>
              <a:gd name="connsiteX4" fmla="*/ 1221529 w 1312067"/>
              <a:gd name="connsiteY4" fmla="*/ 573637 h 2015651"/>
              <a:gd name="connsiteX5" fmla="*/ 1278678 w 1312067"/>
              <a:gd name="connsiteY5" fmla="*/ 1152756 h 2015651"/>
              <a:gd name="connsiteX6" fmla="*/ 1259628 w 1312067"/>
              <a:gd name="connsiteY6" fmla="*/ 1651867 h 2015651"/>
              <a:gd name="connsiteX7" fmla="*/ 669020 w 1312067"/>
              <a:gd name="connsiteY7" fmla="*/ 1968096 h 2015651"/>
              <a:gd name="connsiteX8" fmla="*/ 360468 w 1312067"/>
              <a:gd name="connsiteY8" fmla="*/ 600307 h 2015651"/>
              <a:gd name="connsiteX9" fmla="*/ 6022 w 1312067"/>
              <a:gd name="connsiteY9" fmla="*/ 364086 h 2015651"/>
              <a:gd name="connsiteX0" fmla="*/ 6022 w 1312067"/>
              <a:gd name="connsiteY0" fmla="*/ 364086 h 2015651"/>
              <a:gd name="connsiteX1" fmla="*/ 154670 w 1312067"/>
              <a:gd name="connsiteY1" fmla="*/ 24996 h 2015651"/>
              <a:gd name="connsiteX2" fmla="*/ 379519 w 1312067"/>
              <a:gd name="connsiteY2" fmla="*/ 51668 h 2015651"/>
              <a:gd name="connsiteX3" fmla="*/ 486199 w 1312067"/>
              <a:gd name="connsiteY3" fmla="*/ 261217 h 2015651"/>
              <a:gd name="connsiteX4" fmla="*/ 1221529 w 1312067"/>
              <a:gd name="connsiteY4" fmla="*/ 573637 h 2015651"/>
              <a:gd name="connsiteX5" fmla="*/ 1278678 w 1312067"/>
              <a:gd name="connsiteY5" fmla="*/ 1152756 h 2015651"/>
              <a:gd name="connsiteX6" fmla="*/ 1259628 w 1312067"/>
              <a:gd name="connsiteY6" fmla="*/ 1651867 h 2015651"/>
              <a:gd name="connsiteX7" fmla="*/ 669020 w 1312067"/>
              <a:gd name="connsiteY7" fmla="*/ 1968096 h 2015651"/>
              <a:gd name="connsiteX8" fmla="*/ 360468 w 1312067"/>
              <a:gd name="connsiteY8" fmla="*/ 600307 h 2015651"/>
              <a:gd name="connsiteX9" fmla="*/ 6022 w 1312067"/>
              <a:gd name="connsiteY9" fmla="*/ 364086 h 2015651"/>
              <a:gd name="connsiteX0" fmla="*/ 34316 w 1340361"/>
              <a:gd name="connsiteY0" fmla="*/ 348591 h 2000156"/>
              <a:gd name="connsiteX1" fmla="*/ 30622 w 1340361"/>
              <a:gd name="connsiteY1" fmla="*/ 139043 h 2000156"/>
              <a:gd name="connsiteX2" fmla="*/ 182964 w 1340361"/>
              <a:gd name="connsiteY2" fmla="*/ 9501 h 2000156"/>
              <a:gd name="connsiteX3" fmla="*/ 407813 w 1340361"/>
              <a:gd name="connsiteY3" fmla="*/ 36173 h 2000156"/>
              <a:gd name="connsiteX4" fmla="*/ 514493 w 1340361"/>
              <a:gd name="connsiteY4" fmla="*/ 245722 h 2000156"/>
              <a:gd name="connsiteX5" fmla="*/ 1249823 w 1340361"/>
              <a:gd name="connsiteY5" fmla="*/ 558142 h 2000156"/>
              <a:gd name="connsiteX6" fmla="*/ 1306972 w 1340361"/>
              <a:gd name="connsiteY6" fmla="*/ 1137261 h 2000156"/>
              <a:gd name="connsiteX7" fmla="*/ 1287922 w 1340361"/>
              <a:gd name="connsiteY7" fmla="*/ 1636372 h 2000156"/>
              <a:gd name="connsiteX8" fmla="*/ 697314 w 1340361"/>
              <a:gd name="connsiteY8" fmla="*/ 1952601 h 2000156"/>
              <a:gd name="connsiteX9" fmla="*/ 388762 w 1340361"/>
              <a:gd name="connsiteY9" fmla="*/ 584812 h 2000156"/>
              <a:gd name="connsiteX10" fmla="*/ 34316 w 1340361"/>
              <a:gd name="connsiteY10" fmla="*/ 348591 h 2000156"/>
              <a:gd name="connsiteX0" fmla="*/ 24982 w 1331027"/>
              <a:gd name="connsiteY0" fmla="*/ 348591 h 2000156"/>
              <a:gd name="connsiteX1" fmla="*/ 21288 w 1331027"/>
              <a:gd name="connsiteY1" fmla="*/ 139043 h 2000156"/>
              <a:gd name="connsiteX2" fmla="*/ 173630 w 1331027"/>
              <a:gd name="connsiteY2" fmla="*/ 9501 h 2000156"/>
              <a:gd name="connsiteX3" fmla="*/ 398479 w 1331027"/>
              <a:gd name="connsiteY3" fmla="*/ 36173 h 2000156"/>
              <a:gd name="connsiteX4" fmla="*/ 505159 w 1331027"/>
              <a:gd name="connsiteY4" fmla="*/ 245722 h 2000156"/>
              <a:gd name="connsiteX5" fmla="*/ 1240489 w 1331027"/>
              <a:gd name="connsiteY5" fmla="*/ 558142 h 2000156"/>
              <a:gd name="connsiteX6" fmla="*/ 1297638 w 1331027"/>
              <a:gd name="connsiteY6" fmla="*/ 1137261 h 2000156"/>
              <a:gd name="connsiteX7" fmla="*/ 1278588 w 1331027"/>
              <a:gd name="connsiteY7" fmla="*/ 1636372 h 2000156"/>
              <a:gd name="connsiteX8" fmla="*/ 687980 w 1331027"/>
              <a:gd name="connsiteY8" fmla="*/ 1952601 h 2000156"/>
              <a:gd name="connsiteX9" fmla="*/ 379428 w 1331027"/>
              <a:gd name="connsiteY9" fmla="*/ 584812 h 2000156"/>
              <a:gd name="connsiteX10" fmla="*/ 24982 w 1331027"/>
              <a:gd name="connsiteY10" fmla="*/ 348591 h 2000156"/>
              <a:gd name="connsiteX0" fmla="*/ 24982 w 1331027"/>
              <a:gd name="connsiteY0" fmla="*/ 348591 h 1989199"/>
              <a:gd name="connsiteX1" fmla="*/ 21288 w 1331027"/>
              <a:gd name="connsiteY1" fmla="*/ 139043 h 1989199"/>
              <a:gd name="connsiteX2" fmla="*/ 173630 w 1331027"/>
              <a:gd name="connsiteY2" fmla="*/ 9501 h 1989199"/>
              <a:gd name="connsiteX3" fmla="*/ 398479 w 1331027"/>
              <a:gd name="connsiteY3" fmla="*/ 36173 h 1989199"/>
              <a:gd name="connsiteX4" fmla="*/ 505159 w 1331027"/>
              <a:gd name="connsiteY4" fmla="*/ 245722 h 1989199"/>
              <a:gd name="connsiteX5" fmla="*/ 1240489 w 1331027"/>
              <a:gd name="connsiteY5" fmla="*/ 558142 h 1989199"/>
              <a:gd name="connsiteX6" fmla="*/ 1297638 w 1331027"/>
              <a:gd name="connsiteY6" fmla="*/ 1137261 h 1989199"/>
              <a:gd name="connsiteX7" fmla="*/ 1278588 w 1331027"/>
              <a:gd name="connsiteY7" fmla="*/ 1636372 h 1989199"/>
              <a:gd name="connsiteX8" fmla="*/ 687980 w 1331027"/>
              <a:gd name="connsiteY8" fmla="*/ 1952601 h 1989199"/>
              <a:gd name="connsiteX9" fmla="*/ 848058 w 1331027"/>
              <a:gd name="connsiteY9" fmla="*/ 763882 h 1989199"/>
              <a:gd name="connsiteX10" fmla="*/ 379428 w 1331027"/>
              <a:gd name="connsiteY10" fmla="*/ 584812 h 1989199"/>
              <a:gd name="connsiteX11" fmla="*/ 24982 w 1331027"/>
              <a:gd name="connsiteY11" fmla="*/ 348591 h 1989199"/>
              <a:gd name="connsiteX0" fmla="*/ 24982 w 1331027"/>
              <a:gd name="connsiteY0" fmla="*/ 348591 h 1973412"/>
              <a:gd name="connsiteX1" fmla="*/ 21288 w 1331027"/>
              <a:gd name="connsiteY1" fmla="*/ 139043 h 1973412"/>
              <a:gd name="connsiteX2" fmla="*/ 173630 w 1331027"/>
              <a:gd name="connsiteY2" fmla="*/ 9501 h 1973412"/>
              <a:gd name="connsiteX3" fmla="*/ 398479 w 1331027"/>
              <a:gd name="connsiteY3" fmla="*/ 36173 h 1973412"/>
              <a:gd name="connsiteX4" fmla="*/ 505159 w 1331027"/>
              <a:gd name="connsiteY4" fmla="*/ 245722 h 1973412"/>
              <a:gd name="connsiteX5" fmla="*/ 1240489 w 1331027"/>
              <a:gd name="connsiteY5" fmla="*/ 558142 h 1973412"/>
              <a:gd name="connsiteX6" fmla="*/ 1297638 w 1331027"/>
              <a:gd name="connsiteY6" fmla="*/ 1137261 h 1973412"/>
              <a:gd name="connsiteX7" fmla="*/ 1278588 w 1331027"/>
              <a:gd name="connsiteY7" fmla="*/ 1636372 h 1973412"/>
              <a:gd name="connsiteX8" fmla="*/ 687980 w 1331027"/>
              <a:gd name="connsiteY8" fmla="*/ 1952601 h 1973412"/>
              <a:gd name="connsiteX9" fmla="*/ 931878 w 1331027"/>
              <a:gd name="connsiteY9" fmla="*/ 1042013 h 1973412"/>
              <a:gd name="connsiteX10" fmla="*/ 848058 w 1331027"/>
              <a:gd name="connsiteY10" fmla="*/ 763882 h 1973412"/>
              <a:gd name="connsiteX11" fmla="*/ 379428 w 1331027"/>
              <a:gd name="connsiteY11" fmla="*/ 584812 h 1973412"/>
              <a:gd name="connsiteX12" fmla="*/ 24982 w 1331027"/>
              <a:gd name="connsiteY12" fmla="*/ 348591 h 1973412"/>
              <a:gd name="connsiteX0" fmla="*/ 24982 w 1331027"/>
              <a:gd name="connsiteY0" fmla="*/ 348591 h 1973412"/>
              <a:gd name="connsiteX1" fmla="*/ 21288 w 1331027"/>
              <a:gd name="connsiteY1" fmla="*/ 139043 h 1973412"/>
              <a:gd name="connsiteX2" fmla="*/ 173630 w 1331027"/>
              <a:gd name="connsiteY2" fmla="*/ 9501 h 1973412"/>
              <a:gd name="connsiteX3" fmla="*/ 398479 w 1331027"/>
              <a:gd name="connsiteY3" fmla="*/ 36173 h 1973412"/>
              <a:gd name="connsiteX4" fmla="*/ 505159 w 1331027"/>
              <a:gd name="connsiteY4" fmla="*/ 245722 h 1973412"/>
              <a:gd name="connsiteX5" fmla="*/ 1240489 w 1331027"/>
              <a:gd name="connsiteY5" fmla="*/ 558142 h 1973412"/>
              <a:gd name="connsiteX6" fmla="*/ 1297638 w 1331027"/>
              <a:gd name="connsiteY6" fmla="*/ 1137261 h 1973412"/>
              <a:gd name="connsiteX7" fmla="*/ 1278588 w 1331027"/>
              <a:gd name="connsiteY7" fmla="*/ 1636372 h 1973412"/>
              <a:gd name="connsiteX8" fmla="*/ 687980 w 1331027"/>
              <a:gd name="connsiteY8" fmla="*/ 1952601 h 1973412"/>
              <a:gd name="connsiteX9" fmla="*/ 931878 w 1331027"/>
              <a:gd name="connsiteY9" fmla="*/ 1042013 h 1973412"/>
              <a:gd name="connsiteX10" fmla="*/ 779478 w 1331027"/>
              <a:gd name="connsiteY10" fmla="*/ 657202 h 1973412"/>
              <a:gd name="connsiteX11" fmla="*/ 379428 w 1331027"/>
              <a:gd name="connsiteY11" fmla="*/ 584812 h 1973412"/>
              <a:gd name="connsiteX12" fmla="*/ 24982 w 1331027"/>
              <a:gd name="connsiteY12" fmla="*/ 348591 h 1973412"/>
              <a:gd name="connsiteX0" fmla="*/ 25976 w 1332021"/>
              <a:gd name="connsiteY0" fmla="*/ 348591 h 1973412"/>
              <a:gd name="connsiteX1" fmla="*/ 22282 w 1332021"/>
              <a:gd name="connsiteY1" fmla="*/ 139043 h 1973412"/>
              <a:gd name="connsiteX2" fmla="*/ 174624 w 1332021"/>
              <a:gd name="connsiteY2" fmla="*/ 9501 h 1973412"/>
              <a:gd name="connsiteX3" fmla="*/ 399473 w 1332021"/>
              <a:gd name="connsiteY3" fmla="*/ 36173 h 1973412"/>
              <a:gd name="connsiteX4" fmla="*/ 506153 w 1332021"/>
              <a:gd name="connsiteY4" fmla="*/ 245722 h 1973412"/>
              <a:gd name="connsiteX5" fmla="*/ 1241483 w 1332021"/>
              <a:gd name="connsiteY5" fmla="*/ 558142 h 1973412"/>
              <a:gd name="connsiteX6" fmla="*/ 1298632 w 1332021"/>
              <a:gd name="connsiteY6" fmla="*/ 1137261 h 1973412"/>
              <a:gd name="connsiteX7" fmla="*/ 1279582 w 1332021"/>
              <a:gd name="connsiteY7" fmla="*/ 1636372 h 1973412"/>
              <a:gd name="connsiteX8" fmla="*/ 688974 w 1332021"/>
              <a:gd name="connsiteY8" fmla="*/ 1952601 h 1973412"/>
              <a:gd name="connsiteX9" fmla="*/ 932872 w 1332021"/>
              <a:gd name="connsiteY9" fmla="*/ 1042013 h 1973412"/>
              <a:gd name="connsiteX10" fmla="*/ 780472 w 1332021"/>
              <a:gd name="connsiteY10" fmla="*/ 657202 h 1973412"/>
              <a:gd name="connsiteX11" fmla="*/ 258502 w 1332021"/>
              <a:gd name="connsiteY11" fmla="*/ 581002 h 1973412"/>
              <a:gd name="connsiteX12" fmla="*/ 25976 w 1332021"/>
              <a:gd name="connsiteY12" fmla="*/ 348591 h 1973412"/>
              <a:gd name="connsiteX0" fmla="*/ 25976 w 1332021"/>
              <a:gd name="connsiteY0" fmla="*/ 348591 h 1973008"/>
              <a:gd name="connsiteX1" fmla="*/ 22282 w 1332021"/>
              <a:gd name="connsiteY1" fmla="*/ 139043 h 1973008"/>
              <a:gd name="connsiteX2" fmla="*/ 174624 w 1332021"/>
              <a:gd name="connsiteY2" fmla="*/ 9501 h 1973008"/>
              <a:gd name="connsiteX3" fmla="*/ 399473 w 1332021"/>
              <a:gd name="connsiteY3" fmla="*/ 36173 h 1973008"/>
              <a:gd name="connsiteX4" fmla="*/ 506153 w 1332021"/>
              <a:gd name="connsiteY4" fmla="*/ 245722 h 1973008"/>
              <a:gd name="connsiteX5" fmla="*/ 1241483 w 1332021"/>
              <a:gd name="connsiteY5" fmla="*/ 558142 h 1973008"/>
              <a:gd name="connsiteX6" fmla="*/ 1298632 w 1332021"/>
              <a:gd name="connsiteY6" fmla="*/ 1137261 h 1973008"/>
              <a:gd name="connsiteX7" fmla="*/ 1279582 w 1332021"/>
              <a:gd name="connsiteY7" fmla="*/ 1636372 h 1973008"/>
              <a:gd name="connsiteX8" fmla="*/ 688974 w 1332021"/>
              <a:gd name="connsiteY8" fmla="*/ 1952601 h 1973008"/>
              <a:gd name="connsiteX9" fmla="*/ 494722 w 1332021"/>
              <a:gd name="connsiteY9" fmla="*/ 1049633 h 1973008"/>
              <a:gd name="connsiteX10" fmla="*/ 932872 w 1332021"/>
              <a:gd name="connsiteY10" fmla="*/ 1042013 h 1973008"/>
              <a:gd name="connsiteX11" fmla="*/ 780472 w 1332021"/>
              <a:gd name="connsiteY11" fmla="*/ 657202 h 1973008"/>
              <a:gd name="connsiteX12" fmla="*/ 258502 w 1332021"/>
              <a:gd name="connsiteY12" fmla="*/ 581002 h 1973008"/>
              <a:gd name="connsiteX13" fmla="*/ 25976 w 1332021"/>
              <a:gd name="connsiteY13" fmla="*/ 348591 h 1973008"/>
              <a:gd name="connsiteX0" fmla="*/ 25976 w 1332021"/>
              <a:gd name="connsiteY0" fmla="*/ 348591 h 1973008"/>
              <a:gd name="connsiteX1" fmla="*/ 22282 w 1332021"/>
              <a:gd name="connsiteY1" fmla="*/ 139043 h 1973008"/>
              <a:gd name="connsiteX2" fmla="*/ 174624 w 1332021"/>
              <a:gd name="connsiteY2" fmla="*/ 9501 h 1973008"/>
              <a:gd name="connsiteX3" fmla="*/ 399473 w 1332021"/>
              <a:gd name="connsiteY3" fmla="*/ 36173 h 1973008"/>
              <a:gd name="connsiteX4" fmla="*/ 506153 w 1332021"/>
              <a:gd name="connsiteY4" fmla="*/ 245722 h 1973008"/>
              <a:gd name="connsiteX5" fmla="*/ 1241483 w 1332021"/>
              <a:gd name="connsiteY5" fmla="*/ 558142 h 1973008"/>
              <a:gd name="connsiteX6" fmla="*/ 1298632 w 1332021"/>
              <a:gd name="connsiteY6" fmla="*/ 1137261 h 1973008"/>
              <a:gd name="connsiteX7" fmla="*/ 1279582 w 1332021"/>
              <a:gd name="connsiteY7" fmla="*/ 1636372 h 1973008"/>
              <a:gd name="connsiteX8" fmla="*/ 688974 w 1332021"/>
              <a:gd name="connsiteY8" fmla="*/ 1952601 h 1973008"/>
              <a:gd name="connsiteX9" fmla="*/ 494722 w 1332021"/>
              <a:gd name="connsiteY9" fmla="*/ 1049633 h 1973008"/>
              <a:gd name="connsiteX10" fmla="*/ 784282 w 1332021"/>
              <a:gd name="connsiteY10" fmla="*/ 1179173 h 1973008"/>
              <a:gd name="connsiteX11" fmla="*/ 932872 w 1332021"/>
              <a:gd name="connsiteY11" fmla="*/ 1042013 h 1973008"/>
              <a:gd name="connsiteX12" fmla="*/ 780472 w 1332021"/>
              <a:gd name="connsiteY12" fmla="*/ 657202 h 1973008"/>
              <a:gd name="connsiteX13" fmla="*/ 258502 w 1332021"/>
              <a:gd name="connsiteY13" fmla="*/ 581002 h 1973008"/>
              <a:gd name="connsiteX14" fmla="*/ 25976 w 1332021"/>
              <a:gd name="connsiteY14" fmla="*/ 348591 h 1973008"/>
              <a:gd name="connsiteX0" fmla="*/ 25976 w 1332021"/>
              <a:gd name="connsiteY0" fmla="*/ 348591 h 1973008"/>
              <a:gd name="connsiteX1" fmla="*/ 22282 w 1332021"/>
              <a:gd name="connsiteY1" fmla="*/ 139043 h 1973008"/>
              <a:gd name="connsiteX2" fmla="*/ 174624 w 1332021"/>
              <a:gd name="connsiteY2" fmla="*/ 9501 h 1973008"/>
              <a:gd name="connsiteX3" fmla="*/ 399473 w 1332021"/>
              <a:gd name="connsiteY3" fmla="*/ 36173 h 1973008"/>
              <a:gd name="connsiteX4" fmla="*/ 506153 w 1332021"/>
              <a:gd name="connsiteY4" fmla="*/ 245722 h 1973008"/>
              <a:gd name="connsiteX5" fmla="*/ 1241483 w 1332021"/>
              <a:gd name="connsiteY5" fmla="*/ 558142 h 1973008"/>
              <a:gd name="connsiteX6" fmla="*/ 1298632 w 1332021"/>
              <a:gd name="connsiteY6" fmla="*/ 1137261 h 1973008"/>
              <a:gd name="connsiteX7" fmla="*/ 1279582 w 1332021"/>
              <a:gd name="connsiteY7" fmla="*/ 1636372 h 1973008"/>
              <a:gd name="connsiteX8" fmla="*/ 688974 w 1332021"/>
              <a:gd name="connsiteY8" fmla="*/ 1952601 h 1973008"/>
              <a:gd name="connsiteX9" fmla="*/ 494722 w 1332021"/>
              <a:gd name="connsiteY9" fmla="*/ 1049633 h 1973008"/>
              <a:gd name="connsiteX10" fmla="*/ 784282 w 1332021"/>
              <a:gd name="connsiteY10" fmla="*/ 1179173 h 1973008"/>
              <a:gd name="connsiteX11" fmla="*/ 944302 w 1332021"/>
              <a:gd name="connsiteY11" fmla="*/ 874373 h 1973008"/>
              <a:gd name="connsiteX12" fmla="*/ 780472 w 1332021"/>
              <a:gd name="connsiteY12" fmla="*/ 657202 h 1973008"/>
              <a:gd name="connsiteX13" fmla="*/ 258502 w 1332021"/>
              <a:gd name="connsiteY13" fmla="*/ 581002 h 1973008"/>
              <a:gd name="connsiteX14" fmla="*/ 25976 w 1332021"/>
              <a:gd name="connsiteY14" fmla="*/ 348591 h 1973008"/>
              <a:gd name="connsiteX0" fmla="*/ 25976 w 1332021"/>
              <a:gd name="connsiteY0" fmla="*/ 348591 h 1973008"/>
              <a:gd name="connsiteX1" fmla="*/ 22282 w 1332021"/>
              <a:gd name="connsiteY1" fmla="*/ 139043 h 1973008"/>
              <a:gd name="connsiteX2" fmla="*/ 174624 w 1332021"/>
              <a:gd name="connsiteY2" fmla="*/ 9501 h 1973008"/>
              <a:gd name="connsiteX3" fmla="*/ 399473 w 1332021"/>
              <a:gd name="connsiteY3" fmla="*/ 36173 h 1973008"/>
              <a:gd name="connsiteX4" fmla="*/ 506153 w 1332021"/>
              <a:gd name="connsiteY4" fmla="*/ 245722 h 1973008"/>
              <a:gd name="connsiteX5" fmla="*/ 1241483 w 1332021"/>
              <a:gd name="connsiteY5" fmla="*/ 558142 h 1973008"/>
              <a:gd name="connsiteX6" fmla="*/ 1298632 w 1332021"/>
              <a:gd name="connsiteY6" fmla="*/ 1137261 h 1973008"/>
              <a:gd name="connsiteX7" fmla="*/ 1279582 w 1332021"/>
              <a:gd name="connsiteY7" fmla="*/ 1636372 h 1973008"/>
              <a:gd name="connsiteX8" fmla="*/ 688974 w 1332021"/>
              <a:gd name="connsiteY8" fmla="*/ 1952601 h 1973008"/>
              <a:gd name="connsiteX9" fmla="*/ 494722 w 1332021"/>
              <a:gd name="connsiteY9" fmla="*/ 1049633 h 1973008"/>
              <a:gd name="connsiteX10" fmla="*/ 784282 w 1332021"/>
              <a:gd name="connsiteY10" fmla="*/ 1179173 h 1973008"/>
              <a:gd name="connsiteX11" fmla="*/ 902392 w 1332021"/>
              <a:gd name="connsiteY11" fmla="*/ 1087733 h 1973008"/>
              <a:gd name="connsiteX12" fmla="*/ 944302 w 1332021"/>
              <a:gd name="connsiteY12" fmla="*/ 874373 h 1973008"/>
              <a:gd name="connsiteX13" fmla="*/ 780472 w 1332021"/>
              <a:gd name="connsiteY13" fmla="*/ 657202 h 1973008"/>
              <a:gd name="connsiteX14" fmla="*/ 258502 w 1332021"/>
              <a:gd name="connsiteY14" fmla="*/ 581002 h 1973008"/>
              <a:gd name="connsiteX15" fmla="*/ 25976 w 1332021"/>
              <a:gd name="connsiteY15" fmla="*/ 348591 h 1973008"/>
              <a:gd name="connsiteX0" fmla="*/ 25976 w 1332021"/>
              <a:gd name="connsiteY0" fmla="*/ 348591 h 1973008"/>
              <a:gd name="connsiteX1" fmla="*/ 22282 w 1332021"/>
              <a:gd name="connsiteY1" fmla="*/ 139043 h 1973008"/>
              <a:gd name="connsiteX2" fmla="*/ 174624 w 1332021"/>
              <a:gd name="connsiteY2" fmla="*/ 9501 h 1973008"/>
              <a:gd name="connsiteX3" fmla="*/ 399473 w 1332021"/>
              <a:gd name="connsiteY3" fmla="*/ 36173 h 1973008"/>
              <a:gd name="connsiteX4" fmla="*/ 506153 w 1332021"/>
              <a:gd name="connsiteY4" fmla="*/ 245722 h 1973008"/>
              <a:gd name="connsiteX5" fmla="*/ 1241483 w 1332021"/>
              <a:gd name="connsiteY5" fmla="*/ 558142 h 1973008"/>
              <a:gd name="connsiteX6" fmla="*/ 1298632 w 1332021"/>
              <a:gd name="connsiteY6" fmla="*/ 1137261 h 1973008"/>
              <a:gd name="connsiteX7" fmla="*/ 1279582 w 1332021"/>
              <a:gd name="connsiteY7" fmla="*/ 1636372 h 1973008"/>
              <a:gd name="connsiteX8" fmla="*/ 688974 w 1332021"/>
              <a:gd name="connsiteY8" fmla="*/ 1952601 h 1973008"/>
              <a:gd name="connsiteX9" fmla="*/ 494722 w 1332021"/>
              <a:gd name="connsiteY9" fmla="*/ 1049633 h 1973008"/>
              <a:gd name="connsiteX10" fmla="*/ 708082 w 1332021"/>
              <a:gd name="connsiteY10" fmla="*/ 1038203 h 1973008"/>
              <a:gd name="connsiteX11" fmla="*/ 784282 w 1332021"/>
              <a:gd name="connsiteY11" fmla="*/ 1179173 h 1973008"/>
              <a:gd name="connsiteX12" fmla="*/ 902392 w 1332021"/>
              <a:gd name="connsiteY12" fmla="*/ 1087733 h 1973008"/>
              <a:gd name="connsiteX13" fmla="*/ 944302 w 1332021"/>
              <a:gd name="connsiteY13" fmla="*/ 874373 h 1973008"/>
              <a:gd name="connsiteX14" fmla="*/ 780472 w 1332021"/>
              <a:gd name="connsiteY14" fmla="*/ 657202 h 1973008"/>
              <a:gd name="connsiteX15" fmla="*/ 258502 w 1332021"/>
              <a:gd name="connsiteY15" fmla="*/ 581002 h 1973008"/>
              <a:gd name="connsiteX16" fmla="*/ 25976 w 1332021"/>
              <a:gd name="connsiteY16" fmla="*/ 348591 h 1973008"/>
              <a:gd name="connsiteX0" fmla="*/ 25976 w 1332021"/>
              <a:gd name="connsiteY0" fmla="*/ 348591 h 1968699"/>
              <a:gd name="connsiteX1" fmla="*/ 22282 w 1332021"/>
              <a:gd name="connsiteY1" fmla="*/ 139043 h 1968699"/>
              <a:gd name="connsiteX2" fmla="*/ 174624 w 1332021"/>
              <a:gd name="connsiteY2" fmla="*/ 9501 h 1968699"/>
              <a:gd name="connsiteX3" fmla="*/ 399473 w 1332021"/>
              <a:gd name="connsiteY3" fmla="*/ 36173 h 1968699"/>
              <a:gd name="connsiteX4" fmla="*/ 506153 w 1332021"/>
              <a:gd name="connsiteY4" fmla="*/ 245722 h 1968699"/>
              <a:gd name="connsiteX5" fmla="*/ 1241483 w 1332021"/>
              <a:gd name="connsiteY5" fmla="*/ 558142 h 1968699"/>
              <a:gd name="connsiteX6" fmla="*/ 1298632 w 1332021"/>
              <a:gd name="connsiteY6" fmla="*/ 1137261 h 1968699"/>
              <a:gd name="connsiteX7" fmla="*/ 1279582 w 1332021"/>
              <a:gd name="connsiteY7" fmla="*/ 1636372 h 1968699"/>
              <a:gd name="connsiteX8" fmla="*/ 688974 w 1332021"/>
              <a:gd name="connsiteY8" fmla="*/ 1952601 h 1968699"/>
              <a:gd name="connsiteX9" fmla="*/ 487102 w 1332021"/>
              <a:gd name="connsiteY9" fmla="*/ 1133453 h 1968699"/>
              <a:gd name="connsiteX10" fmla="*/ 708082 w 1332021"/>
              <a:gd name="connsiteY10" fmla="*/ 1038203 h 1968699"/>
              <a:gd name="connsiteX11" fmla="*/ 784282 w 1332021"/>
              <a:gd name="connsiteY11" fmla="*/ 1179173 h 1968699"/>
              <a:gd name="connsiteX12" fmla="*/ 902392 w 1332021"/>
              <a:gd name="connsiteY12" fmla="*/ 1087733 h 1968699"/>
              <a:gd name="connsiteX13" fmla="*/ 944302 w 1332021"/>
              <a:gd name="connsiteY13" fmla="*/ 874373 h 1968699"/>
              <a:gd name="connsiteX14" fmla="*/ 780472 w 1332021"/>
              <a:gd name="connsiteY14" fmla="*/ 657202 h 1968699"/>
              <a:gd name="connsiteX15" fmla="*/ 258502 w 1332021"/>
              <a:gd name="connsiteY15" fmla="*/ 581002 h 1968699"/>
              <a:gd name="connsiteX16" fmla="*/ 25976 w 1332021"/>
              <a:gd name="connsiteY16" fmla="*/ 348591 h 1968699"/>
              <a:gd name="connsiteX0" fmla="*/ 25976 w 1332021"/>
              <a:gd name="connsiteY0" fmla="*/ 348591 h 1957381"/>
              <a:gd name="connsiteX1" fmla="*/ 22282 w 1332021"/>
              <a:gd name="connsiteY1" fmla="*/ 139043 h 1957381"/>
              <a:gd name="connsiteX2" fmla="*/ 174624 w 1332021"/>
              <a:gd name="connsiteY2" fmla="*/ 9501 h 1957381"/>
              <a:gd name="connsiteX3" fmla="*/ 399473 w 1332021"/>
              <a:gd name="connsiteY3" fmla="*/ 36173 h 1957381"/>
              <a:gd name="connsiteX4" fmla="*/ 506153 w 1332021"/>
              <a:gd name="connsiteY4" fmla="*/ 245722 h 1957381"/>
              <a:gd name="connsiteX5" fmla="*/ 1241483 w 1332021"/>
              <a:gd name="connsiteY5" fmla="*/ 558142 h 1957381"/>
              <a:gd name="connsiteX6" fmla="*/ 1298632 w 1332021"/>
              <a:gd name="connsiteY6" fmla="*/ 1137261 h 1957381"/>
              <a:gd name="connsiteX7" fmla="*/ 1279582 w 1332021"/>
              <a:gd name="connsiteY7" fmla="*/ 1636372 h 1957381"/>
              <a:gd name="connsiteX8" fmla="*/ 688974 w 1332021"/>
              <a:gd name="connsiteY8" fmla="*/ 1952601 h 1957381"/>
              <a:gd name="connsiteX9" fmla="*/ 601402 w 1332021"/>
              <a:gd name="connsiteY9" fmla="*/ 1396344 h 1957381"/>
              <a:gd name="connsiteX10" fmla="*/ 487102 w 1332021"/>
              <a:gd name="connsiteY10" fmla="*/ 1133453 h 1957381"/>
              <a:gd name="connsiteX11" fmla="*/ 708082 w 1332021"/>
              <a:gd name="connsiteY11" fmla="*/ 1038203 h 1957381"/>
              <a:gd name="connsiteX12" fmla="*/ 784282 w 1332021"/>
              <a:gd name="connsiteY12" fmla="*/ 1179173 h 1957381"/>
              <a:gd name="connsiteX13" fmla="*/ 902392 w 1332021"/>
              <a:gd name="connsiteY13" fmla="*/ 1087733 h 1957381"/>
              <a:gd name="connsiteX14" fmla="*/ 944302 w 1332021"/>
              <a:gd name="connsiteY14" fmla="*/ 874373 h 1957381"/>
              <a:gd name="connsiteX15" fmla="*/ 780472 w 1332021"/>
              <a:gd name="connsiteY15" fmla="*/ 657202 h 1957381"/>
              <a:gd name="connsiteX16" fmla="*/ 258502 w 1332021"/>
              <a:gd name="connsiteY16" fmla="*/ 581002 h 1957381"/>
              <a:gd name="connsiteX17" fmla="*/ 25976 w 1332021"/>
              <a:gd name="connsiteY17" fmla="*/ 348591 h 1957381"/>
              <a:gd name="connsiteX0" fmla="*/ 25976 w 1332021"/>
              <a:gd name="connsiteY0" fmla="*/ 348591 h 1957381"/>
              <a:gd name="connsiteX1" fmla="*/ 22282 w 1332021"/>
              <a:gd name="connsiteY1" fmla="*/ 139043 h 1957381"/>
              <a:gd name="connsiteX2" fmla="*/ 174624 w 1332021"/>
              <a:gd name="connsiteY2" fmla="*/ 9501 h 1957381"/>
              <a:gd name="connsiteX3" fmla="*/ 399473 w 1332021"/>
              <a:gd name="connsiteY3" fmla="*/ 36173 h 1957381"/>
              <a:gd name="connsiteX4" fmla="*/ 506153 w 1332021"/>
              <a:gd name="connsiteY4" fmla="*/ 245722 h 1957381"/>
              <a:gd name="connsiteX5" fmla="*/ 1241483 w 1332021"/>
              <a:gd name="connsiteY5" fmla="*/ 558142 h 1957381"/>
              <a:gd name="connsiteX6" fmla="*/ 1298632 w 1332021"/>
              <a:gd name="connsiteY6" fmla="*/ 1137261 h 1957381"/>
              <a:gd name="connsiteX7" fmla="*/ 1279582 w 1332021"/>
              <a:gd name="connsiteY7" fmla="*/ 1636372 h 1957381"/>
              <a:gd name="connsiteX8" fmla="*/ 688974 w 1332021"/>
              <a:gd name="connsiteY8" fmla="*/ 1952601 h 1957381"/>
              <a:gd name="connsiteX9" fmla="*/ 601402 w 1332021"/>
              <a:gd name="connsiteY9" fmla="*/ 1396344 h 1957381"/>
              <a:gd name="connsiteX10" fmla="*/ 471862 w 1332021"/>
              <a:gd name="connsiteY10" fmla="*/ 1122023 h 1957381"/>
              <a:gd name="connsiteX11" fmla="*/ 708082 w 1332021"/>
              <a:gd name="connsiteY11" fmla="*/ 1038203 h 1957381"/>
              <a:gd name="connsiteX12" fmla="*/ 784282 w 1332021"/>
              <a:gd name="connsiteY12" fmla="*/ 1179173 h 1957381"/>
              <a:gd name="connsiteX13" fmla="*/ 902392 w 1332021"/>
              <a:gd name="connsiteY13" fmla="*/ 1087733 h 1957381"/>
              <a:gd name="connsiteX14" fmla="*/ 944302 w 1332021"/>
              <a:gd name="connsiteY14" fmla="*/ 874373 h 1957381"/>
              <a:gd name="connsiteX15" fmla="*/ 780472 w 1332021"/>
              <a:gd name="connsiteY15" fmla="*/ 657202 h 1957381"/>
              <a:gd name="connsiteX16" fmla="*/ 258502 w 1332021"/>
              <a:gd name="connsiteY16" fmla="*/ 581002 h 1957381"/>
              <a:gd name="connsiteX17" fmla="*/ 25976 w 1332021"/>
              <a:gd name="connsiteY17" fmla="*/ 348591 h 1957381"/>
              <a:gd name="connsiteX0" fmla="*/ 25976 w 1332021"/>
              <a:gd name="connsiteY0" fmla="*/ 348591 h 1957381"/>
              <a:gd name="connsiteX1" fmla="*/ 22282 w 1332021"/>
              <a:gd name="connsiteY1" fmla="*/ 139043 h 1957381"/>
              <a:gd name="connsiteX2" fmla="*/ 174624 w 1332021"/>
              <a:gd name="connsiteY2" fmla="*/ 9501 h 1957381"/>
              <a:gd name="connsiteX3" fmla="*/ 399473 w 1332021"/>
              <a:gd name="connsiteY3" fmla="*/ 36173 h 1957381"/>
              <a:gd name="connsiteX4" fmla="*/ 506153 w 1332021"/>
              <a:gd name="connsiteY4" fmla="*/ 245722 h 1957381"/>
              <a:gd name="connsiteX5" fmla="*/ 1241483 w 1332021"/>
              <a:gd name="connsiteY5" fmla="*/ 558142 h 1957381"/>
              <a:gd name="connsiteX6" fmla="*/ 1298632 w 1332021"/>
              <a:gd name="connsiteY6" fmla="*/ 1137261 h 1957381"/>
              <a:gd name="connsiteX7" fmla="*/ 1279582 w 1332021"/>
              <a:gd name="connsiteY7" fmla="*/ 1636372 h 1957381"/>
              <a:gd name="connsiteX8" fmla="*/ 688974 w 1332021"/>
              <a:gd name="connsiteY8" fmla="*/ 1952601 h 1957381"/>
              <a:gd name="connsiteX9" fmla="*/ 601402 w 1332021"/>
              <a:gd name="connsiteY9" fmla="*/ 1396344 h 1957381"/>
              <a:gd name="connsiteX10" fmla="*/ 471862 w 1332021"/>
              <a:gd name="connsiteY10" fmla="*/ 1122023 h 1957381"/>
              <a:gd name="connsiteX11" fmla="*/ 669982 w 1332021"/>
              <a:gd name="connsiteY11" fmla="*/ 1007723 h 1957381"/>
              <a:gd name="connsiteX12" fmla="*/ 784282 w 1332021"/>
              <a:gd name="connsiteY12" fmla="*/ 1179173 h 1957381"/>
              <a:gd name="connsiteX13" fmla="*/ 902392 w 1332021"/>
              <a:gd name="connsiteY13" fmla="*/ 1087733 h 1957381"/>
              <a:gd name="connsiteX14" fmla="*/ 944302 w 1332021"/>
              <a:gd name="connsiteY14" fmla="*/ 874373 h 1957381"/>
              <a:gd name="connsiteX15" fmla="*/ 780472 w 1332021"/>
              <a:gd name="connsiteY15" fmla="*/ 657202 h 1957381"/>
              <a:gd name="connsiteX16" fmla="*/ 258502 w 1332021"/>
              <a:gd name="connsiteY16" fmla="*/ 581002 h 1957381"/>
              <a:gd name="connsiteX17" fmla="*/ 25976 w 1332021"/>
              <a:gd name="connsiteY17" fmla="*/ 348591 h 1957381"/>
              <a:gd name="connsiteX0" fmla="*/ 25976 w 1332021"/>
              <a:gd name="connsiteY0" fmla="*/ 348591 h 1962537"/>
              <a:gd name="connsiteX1" fmla="*/ 22282 w 1332021"/>
              <a:gd name="connsiteY1" fmla="*/ 139043 h 1962537"/>
              <a:gd name="connsiteX2" fmla="*/ 174624 w 1332021"/>
              <a:gd name="connsiteY2" fmla="*/ 9501 h 1962537"/>
              <a:gd name="connsiteX3" fmla="*/ 399473 w 1332021"/>
              <a:gd name="connsiteY3" fmla="*/ 36173 h 1962537"/>
              <a:gd name="connsiteX4" fmla="*/ 506153 w 1332021"/>
              <a:gd name="connsiteY4" fmla="*/ 245722 h 1962537"/>
              <a:gd name="connsiteX5" fmla="*/ 1241483 w 1332021"/>
              <a:gd name="connsiteY5" fmla="*/ 558142 h 1962537"/>
              <a:gd name="connsiteX6" fmla="*/ 1298632 w 1332021"/>
              <a:gd name="connsiteY6" fmla="*/ 1137261 h 1962537"/>
              <a:gd name="connsiteX7" fmla="*/ 1279582 w 1332021"/>
              <a:gd name="connsiteY7" fmla="*/ 1636372 h 1962537"/>
              <a:gd name="connsiteX8" fmla="*/ 688974 w 1332021"/>
              <a:gd name="connsiteY8" fmla="*/ 1952601 h 1962537"/>
              <a:gd name="connsiteX9" fmla="*/ 403282 w 1332021"/>
              <a:gd name="connsiteY9" fmla="*/ 1838304 h 1962537"/>
              <a:gd name="connsiteX10" fmla="*/ 601402 w 1332021"/>
              <a:gd name="connsiteY10" fmla="*/ 1396344 h 1962537"/>
              <a:gd name="connsiteX11" fmla="*/ 471862 w 1332021"/>
              <a:gd name="connsiteY11" fmla="*/ 1122023 h 1962537"/>
              <a:gd name="connsiteX12" fmla="*/ 669982 w 1332021"/>
              <a:gd name="connsiteY12" fmla="*/ 1007723 h 1962537"/>
              <a:gd name="connsiteX13" fmla="*/ 784282 w 1332021"/>
              <a:gd name="connsiteY13" fmla="*/ 1179173 h 1962537"/>
              <a:gd name="connsiteX14" fmla="*/ 902392 w 1332021"/>
              <a:gd name="connsiteY14" fmla="*/ 1087733 h 1962537"/>
              <a:gd name="connsiteX15" fmla="*/ 944302 w 1332021"/>
              <a:gd name="connsiteY15" fmla="*/ 874373 h 1962537"/>
              <a:gd name="connsiteX16" fmla="*/ 780472 w 1332021"/>
              <a:gd name="connsiteY16" fmla="*/ 657202 h 1962537"/>
              <a:gd name="connsiteX17" fmla="*/ 258502 w 1332021"/>
              <a:gd name="connsiteY17" fmla="*/ 581002 h 1962537"/>
              <a:gd name="connsiteX18" fmla="*/ 25976 w 1332021"/>
              <a:gd name="connsiteY18" fmla="*/ 348591 h 1962537"/>
              <a:gd name="connsiteX0" fmla="*/ 25976 w 1332021"/>
              <a:gd name="connsiteY0" fmla="*/ 348591 h 1972886"/>
              <a:gd name="connsiteX1" fmla="*/ 22282 w 1332021"/>
              <a:gd name="connsiteY1" fmla="*/ 139043 h 1972886"/>
              <a:gd name="connsiteX2" fmla="*/ 174624 w 1332021"/>
              <a:gd name="connsiteY2" fmla="*/ 9501 h 1972886"/>
              <a:gd name="connsiteX3" fmla="*/ 399473 w 1332021"/>
              <a:gd name="connsiteY3" fmla="*/ 36173 h 1972886"/>
              <a:gd name="connsiteX4" fmla="*/ 506153 w 1332021"/>
              <a:gd name="connsiteY4" fmla="*/ 245722 h 1972886"/>
              <a:gd name="connsiteX5" fmla="*/ 1241483 w 1332021"/>
              <a:gd name="connsiteY5" fmla="*/ 558142 h 1972886"/>
              <a:gd name="connsiteX6" fmla="*/ 1298632 w 1332021"/>
              <a:gd name="connsiteY6" fmla="*/ 1137261 h 1972886"/>
              <a:gd name="connsiteX7" fmla="*/ 1279582 w 1332021"/>
              <a:gd name="connsiteY7" fmla="*/ 1636372 h 1972886"/>
              <a:gd name="connsiteX8" fmla="*/ 871854 w 1332021"/>
              <a:gd name="connsiteY8" fmla="*/ 1964031 h 1972886"/>
              <a:gd name="connsiteX9" fmla="*/ 403282 w 1332021"/>
              <a:gd name="connsiteY9" fmla="*/ 1838304 h 1972886"/>
              <a:gd name="connsiteX10" fmla="*/ 601402 w 1332021"/>
              <a:gd name="connsiteY10" fmla="*/ 1396344 h 1972886"/>
              <a:gd name="connsiteX11" fmla="*/ 471862 w 1332021"/>
              <a:gd name="connsiteY11" fmla="*/ 1122023 h 1972886"/>
              <a:gd name="connsiteX12" fmla="*/ 669982 w 1332021"/>
              <a:gd name="connsiteY12" fmla="*/ 1007723 h 1972886"/>
              <a:gd name="connsiteX13" fmla="*/ 784282 w 1332021"/>
              <a:gd name="connsiteY13" fmla="*/ 1179173 h 1972886"/>
              <a:gd name="connsiteX14" fmla="*/ 902392 w 1332021"/>
              <a:gd name="connsiteY14" fmla="*/ 1087733 h 1972886"/>
              <a:gd name="connsiteX15" fmla="*/ 944302 w 1332021"/>
              <a:gd name="connsiteY15" fmla="*/ 874373 h 1972886"/>
              <a:gd name="connsiteX16" fmla="*/ 780472 w 1332021"/>
              <a:gd name="connsiteY16" fmla="*/ 657202 h 1972886"/>
              <a:gd name="connsiteX17" fmla="*/ 258502 w 1332021"/>
              <a:gd name="connsiteY17" fmla="*/ 581002 h 1972886"/>
              <a:gd name="connsiteX18" fmla="*/ 25976 w 1332021"/>
              <a:gd name="connsiteY18" fmla="*/ 348591 h 197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32021" h="1972886">
                <a:moveTo>
                  <a:pt x="25976" y="348591"/>
                </a:moveTo>
                <a:cubicBezTo>
                  <a:pt x="-13394" y="274931"/>
                  <a:pt x="-2493" y="195558"/>
                  <a:pt x="22282" y="139043"/>
                </a:cubicBezTo>
                <a:cubicBezTo>
                  <a:pt x="47057" y="82528"/>
                  <a:pt x="111759" y="26646"/>
                  <a:pt x="174624" y="9501"/>
                </a:cubicBezTo>
                <a:cubicBezTo>
                  <a:pt x="237489" y="-7644"/>
                  <a:pt x="344218" y="-3197"/>
                  <a:pt x="399473" y="36173"/>
                </a:cubicBezTo>
                <a:cubicBezTo>
                  <a:pt x="454728" y="75543"/>
                  <a:pt x="355023" y="165077"/>
                  <a:pt x="506153" y="245722"/>
                </a:cubicBezTo>
                <a:cubicBezTo>
                  <a:pt x="657283" y="326367"/>
                  <a:pt x="1109403" y="409552"/>
                  <a:pt x="1241483" y="558142"/>
                </a:cubicBezTo>
                <a:cubicBezTo>
                  <a:pt x="1373563" y="706732"/>
                  <a:pt x="1292282" y="957556"/>
                  <a:pt x="1298632" y="1137261"/>
                </a:cubicBezTo>
                <a:cubicBezTo>
                  <a:pt x="1304982" y="1316966"/>
                  <a:pt x="1381192" y="1500482"/>
                  <a:pt x="1279582" y="1636372"/>
                </a:cubicBezTo>
                <a:cubicBezTo>
                  <a:pt x="1177972" y="1772262"/>
                  <a:pt x="1017904" y="1930376"/>
                  <a:pt x="871854" y="1964031"/>
                </a:cubicBezTo>
                <a:cubicBezTo>
                  <a:pt x="725804" y="1997686"/>
                  <a:pt x="417877" y="1931013"/>
                  <a:pt x="403282" y="1838304"/>
                </a:cubicBezTo>
                <a:cubicBezTo>
                  <a:pt x="388687" y="1745595"/>
                  <a:pt x="626802" y="1499849"/>
                  <a:pt x="601402" y="1396344"/>
                </a:cubicBezTo>
                <a:cubicBezTo>
                  <a:pt x="576002" y="1292839"/>
                  <a:pt x="445827" y="1221718"/>
                  <a:pt x="471862" y="1122023"/>
                </a:cubicBezTo>
                <a:cubicBezTo>
                  <a:pt x="497897" y="1022328"/>
                  <a:pt x="621722" y="986133"/>
                  <a:pt x="669982" y="1007723"/>
                </a:cubicBezTo>
                <a:cubicBezTo>
                  <a:pt x="718242" y="1029313"/>
                  <a:pt x="743007" y="1177903"/>
                  <a:pt x="784282" y="1179173"/>
                </a:cubicBezTo>
                <a:cubicBezTo>
                  <a:pt x="825557" y="1180443"/>
                  <a:pt x="875722" y="1138533"/>
                  <a:pt x="902392" y="1087733"/>
                </a:cubicBezTo>
                <a:cubicBezTo>
                  <a:pt x="929062" y="1036933"/>
                  <a:pt x="960177" y="942318"/>
                  <a:pt x="944302" y="874373"/>
                </a:cubicBezTo>
                <a:cubicBezTo>
                  <a:pt x="928427" y="806428"/>
                  <a:pt x="856672" y="729592"/>
                  <a:pt x="780472" y="657202"/>
                </a:cubicBezTo>
                <a:cubicBezTo>
                  <a:pt x="704272" y="584812"/>
                  <a:pt x="384251" y="632437"/>
                  <a:pt x="258502" y="581002"/>
                </a:cubicBezTo>
                <a:cubicBezTo>
                  <a:pt x="132753" y="529567"/>
                  <a:pt x="65346" y="422251"/>
                  <a:pt x="25976" y="348591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5972760-6991-4DA0-BB77-9F61296DB36B}"/>
              </a:ext>
            </a:extLst>
          </p:cNvPr>
          <p:cNvSpPr/>
          <p:nvPr/>
        </p:nvSpPr>
        <p:spPr>
          <a:xfrm>
            <a:off x="7197436" y="2082173"/>
            <a:ext cx="1521008" cy="1423432"/>
          </a:xfrm>
          <a:custGeom>
            <a:avLst/>
            <a:gdLst>
              <a:gd name="connsiteX0" fmla="*/ 0 w 1939040"/>
              <a:gd name="connsiteY0" fmla="*/ 805987 h 1611974"/>
              <a:gd name="connsiteX1" fmla="*/ 969520 w 1939040"/>
              <a:gd name="connsiteY1" fmla="*/ 0 h 1611974"/>
              <a:gd name="connsiteX2" fmla="*/ 1939040 w 1939040"/>
              <a:gd name="connsiteY2" fmla="*/ 805987 h 1611974"/>
              <a:gd name="connsiteX3" fmla="*/ 969520 w 1939040"/>
              <a:gd name="connsiteY3" fmla="*/ 1611974 h 1611974"/>
              <a:gd name="connsiteX4" fmla="*/ 0 w 1939040"/>
              <a:gd name="connsiteY4" fmla="*/ 805987 h 1611974"/>
              <a:gd name="connsiteX0" fmla="*/ 0 w 1951492"/>
              <a:gd name="connsiteY0" fmla="*/ 813210 h 1619197"/>
              <a:gd name="connsiteX1" fmla="*/ 969520 w 1951492"/>
              <a:gd name="connsiteY1" fmla="*/ 7223 h 1619197"/>
              <a:gd name="connsiteX2" fmla="*/ 1212574 w 1951492"/>
              <a:gd name="connsiteY2" fmla="*/ 438473 h 1619197"/>
              <a:gd name="connsiteX3" fmla="*/ 1939040 w 1951492"/>
              <a:gd name="connsiteY3" fmla="*/ 813210 h 1619197"/>
              <a:gd name="connsiteX4" fmla="*/ 969520 w 1951492"/>
              <a:gd name="connsiteY4" fmla="*/ 1619197 h 1619197"/>
              <a:gd name="connsiteX5" fmla="*/ 0 w 1951492"/>
              <a:gd name="connsiteY5" fmla="*/ 813210 h 1619197"/>
              <a:gd name="connsiteX0" fmla="*/ 0 w 1826764"/>
              <a:gd name="connsiteY0" fmla="*/ 813210 h 1628200"/>
              <a:gd name="connsiteX1" fmla="*/ 969520 w 1826764"/>
              <a:gd name="connsiteY1" fmla="*/ 7223 h 1628200"/>
              <a:gd name="connsiteX2" fmla="*/ 1212574 w 1826764"/>
              <a:gd name="connsiteY2" fmla="*/ 438473 h 1628200"/>
              <a:gd name="connsiteX3" fmla="*/ 1811819 w 1826764"/>
              <a:gd name="connsiteY3" fmla="*/ 1182945 h 1628200"/>
              <a:gd name="connsiteX4" fmla="*/ 969520 w 1826764"/>
              <a:gd name="connsiteY4" fmla="*/ 1619197 h 1628200"/>
              <a:gd name="connsiteX5" fmla="*/ 0 w 1826764"/>
              <a:gd name="connsiteY5" fmla="*/ 813210 h 1628200"/>
              <a:gd name="connsiteX0" fmla="*/ 0 w 1849283"/>
              <a:gd name="connsiteY0" fmla="*/ 813030 h 1626169"/>
              <a:gd name="connsiteX1" fmla="*/ 969520 w 1849283"/>
              <a:gd name="connsiteY1" fmla="*/ 7043 h 1626169"/>
              <a:gd name="connsiteX2" fmla="*/ 1212574 w 1849283"/>
              <a:gd name="connsiteY2" fmla="*/ 438293 h 1626169"/>
              <a:gd name="connsiteX3" fmla="*/ 1685677 w 1849283"/>
              <a:gd name="connsiteY3" fmla="*/ 581417 h 1626169"/>
              <a:gd name="connsiteX4" fmla="*/ 1811819 w 1849283"/>
              <a:gd name="connsiteY4" fmla="*/ 1182765 h 1626169"/>
              <a:gd name="connsiteX5" fmla="*/ 969520 w 1849283"/>
              <a:gd name="connsiteY5" fmla="*/ 1619017 h 1626169"/>
              <a:gd name="connsiteX6" fmla="*/ 0 w 1849283"/>
              <a:gd name="connsiteY6" fmla="*/ 813030 h 1626169"/>
              <a:gd name="connsiteX0" fmla="*/ 0 w 1849283"/>
              <a:gd name="connsiteY0" fmla="*/ 814068 h 1627207"/>
              <a:gd name="connsiteX1" fmla="*/ 969520 w 1849283"/>
              <a:gd name="connsiteY1" fmla="*/ 8081 h 1627207"/>
              <a:gd name="connsiteX2" fmla="*/ 1204623 w 1849283"/>
              <a:gd name="connsiteY2" fmla="*/ 419452 h 1627207"/>
              <a:gd name="connsiteX3" fmla="*/ 1685677 w 1849283"/>
              <a:gd name="connsiteY3" fmla="*/ 582455 h 1627207"/>
              <a:gd name="connsiteX4" fmla="*/ 1811819 w 1849283"/>
              <a:gd name="connsiteY4" fmla="*/ 1183803 h 1627207"/>
              <a:gd name="connsiteX5" fmla="*/ 969520 w 1849283"/>
              <a:gd name="connsiteY5" fmla="*/ 1620055 h 1627207"/>
              <a:gd name="connsiteX6" fmla="*/ 0 w 1849283"/>
              <a:gd name="connsiteY6" fmla="*/ 814068 h 1627207"/>
              <a:gd name="connsiteX0" fmla="*/ 76 w 1849359"/>
              <a:gd name="connsiteY0" fmla="*/ 648914 h 1462053"/>
              <a:gd name="connsiteX1" fmla="*/ 917913 w 1849359"/>
              <a:gd name="connsiteY1" fmla="*/ 13880 h 1462053"/>
              <a:gd name="connsiteX2" fmla="*/ 1204699 w 1849359"/>
              <a:gd name="connsiteY2" fmla="*/ 254298 h 1462053"/>
              <a:gd name="connsiteX3" fmla="*/ 1685753 w 1849359"/>
              <a:gd name="connsiteY3" fmla="*/ 417301 h 1462053"/>
              <a:gd name="connsiteX4" fmla="*/ 1811895 w 1849359"/>
              <a:gd name="connsiteY4" fmla="*/ 1018649 h 1462053"/>
              <a:gd name="connsiteX5" fmla="*/ 969596 w 1849359"/>
              <a:gd name="connsiteY5" fmla="*/ 1454901 h 1462053"/>
              <a:gd name="connsiteX6" fmla="*/ 76 w 1849359"/>
              <a:gd name="connsiteY6" fmla="*/ 648914 h 1462053"/>
              <a:gd name="connsiteX0" fmla="*/ 2191 w 1851474"/>
              <a:gd name="connsiteY0" fmla="*/ 635804 h 1448943"/>
              <a:gd name="connsiteX1" fmla="*/ 713833 w 1851474"/>
              <a:gd name="connsiteY1" fmla="*/ 312752 h 1448943"/>
              <a:gd name="connsiteX2" fmla="*/ 920028 w 1851474"/>
              <a:gd name="connsiteY2" fmla="*/ 770 h 1448943"/>
              <a:gd name="connsiteX3" fmla="*/ 1206814 w 1851474"/>
              <a:gd name="connsiteY3" fmla="*/ 241188 h 1448943"/>
              <a:gd name="connsiteX4" fmla="*/ 1687868 w 1851474"/>
              <a:gd name="connsiteY4" fmla="*/ 404191 h 1448943"/>
              <a:gd name="connsiteX5" fmla="*/ 1814010 w 1851474"/>
              <a:gd name="connsiteY5" fmla="*/ 1005539 h 1448943"/>
              <a:gd name="connsiteX6" fmla="*/ 971711 w 1851474"/>
              <a:gd name="connsiteY6" fmla="*/ 1441791 h 1448943"/>
              <a:gd name="connsiteX7" fmla="*/ 2191 w 1851474"/>
              <a:gd name="connsiteY7" fmla="*/ 635804 h 1448943"/>
              <a:gd name="connsiteX0" fmla="*/ 2191 w 1851474"/>
              <a:gd name="connsiteY0" fmla="*/ 643476 h 1456615"/>
              <a:gd name="connsiteX1" fmla="*/ 713833 w 1851474"/>
              <a:gd name="connsiteY1" fmla="*/ 320424 h 1456615"/>
              <a:gd name="connsiteX2" fmla="*/ 920028 w 1851474"/>
              <a:gd name="connsiteY2" fmla="*/ 8442 h 1456615"/>
              <a:gd name="connsiteX3" fmla="*/ 1206814 w 1851474"/>
              <a:gd name="connsiteY3" fmla="*/ 248860 h 1456615"/>
              <a:gd name="connsiteX4" fmla="*/ 1687868 w 1851474"/>
              <a:gd name="connsiteY4" fmla="*/ 411863 h 1456615"/>
              <a:gd name="connsiteX5" fmla="*/ 1814010 w 1851474"/>
              <a:gd name="connsiteY5" fmla="*/ 1013211 h 1456615"/>
              <a:gd name="connsiteX6" fmla="*/ 971711 w 1851474"/>
              <a:gd name="connsiteY6" fmla="*/ 1449463 h 1456615"/>
              <a:gd name="connsiteX7" fmla="*/ 2191 w 1851474"/>
              <a:gd name="connsiteY7" fmla="*/ 643476 h 1456615"/>
              <a:gd name="connsiteX0" fmla="*/ 1877 w 1851160"/>
              <a:gd name="connsiteY0" fmla="*/ 643476 h 1456615"/>
              <a:gd name="connsiteX1" fmla="*/ 713519 w 1851160"/>
              <a:gd name="connsiteY1" fmla="*/ 320424 h 1456615"/>
              <a:gd name="connsiteX2" fmla="*/ 919714 w 1851160"/>
              <a:gd name="connsiteY2" fmla="*/ 8442 h 1456615"/>
              <a:gd name="connsiteX3" fmla="*/ 1206500 w 1851160"/>
              <a:gd name="connsiteY3" fmla="*/ 248860 h 1456615"/>
              <a:gd name="connsiteX4" fmla="*/ 1687554 w 1851160"/>
              <a:gd name="connsiteY4" fmla="*/ 411863 h 1456615"/>
              <a:gd name="connsiteX5" fmla="*/ 1813696 w 1851160"/>
              <a:gd name="connsiteY5" fmla="*/ 1013211 h 1456615"/>
              <a:gd name="connsiteX6" fmla="*/ 971397 w 1851160"/>
              <a:gd name="connsiteY6" fmla="*/ 1449463 h 1456615"/>
              <a:gd name="connsiteX7" fmla="*/ 1877 w 1851160"/>
              <a:gd name="connsiteY7" fmla="*/ 643476 h 1456615"/>
              <a:gd name="connsiteX0" fmla="*/ 3771 w 1535002"/>
              <a:gd name="connsiteY0" fmla="*/ 1068871 h 1449771"/>
              <a:gd name="connsiteX1" fmla="*/ 397361 w 1535002"/>
              <a:gd name="connsiteY1" fmla="*/ 320424 h 1449771"/>
              <a:gd name="connsiteX2" fmla="*/ 603556 w 1535002"/>
              <a:gd name="connsiteY2" fmla="*/ 8442 h 1449771"/>
              <a:gd name="connsiteX3" fmla="*/ 890342 w 1535002"/>
              <a:gd name="connsiteY3" fmla="*/ 248860 h 1449771"/>
              <a:gd name="connsiteX4" fmla="*/ 1371396 w 1535002"/>
              <a:gd name="connsiteY4" fmla="*/ 411863 h 1449771"/>
              <a:gd name="connsiteX5" fmla="*/ 1497538 w 1535002"/>
              <a:gd name="connsiteY5" fmla="*/ 1013211 h 1449771"/>
              <a:gd name="connsiteX6" fmla="*/ 655239 w 1535002"/>
              <a:gd name="connsiteY6" fmla="*/ 1449463 h 1449771"/>
              <a:gd name="connsiteX7" fmla="*/ 3771 w 1535002"/>
              <a:gd name="connsiteY7" fmla="*/ 1068871 h 1449771"/>
              <a:gd name="connsiteX0" fmla="*/ 11517 w 1542748"/>
              <a:gd name="connsiteY0" fmla="*/ 1068871 h 1449696"/>
              <a:gd name="connsiteX1" fmla="*/ 258008 w 1542748"/>
              <a:gd name="connsiteY1" fmla="*/ 729916 h 1449696"/>
              <a:gd name="connsiteX2" fmla="*/ 405107 w 1542748"/>
              <a:gd name="connsiteY2" fmla="*/ 320424 h 1449696"/>
              <a:gd name="connsiteX3" fmla="*/ 611302 w 1542748"/>
              <a:gd name="connsiteY3" fmla="*/ 8442 h 1449696"/>
              <a:gd name="connsiteX4" fmla="*/ 898088 w 1542748"/>
              <a:gd name="connsiteY4" fmla="*/ 248860 h 1449696"/>
              <a:gd name="connsiteX5" fmla="*/ 1379142 w 1542748"/>
              <a:gd name="connsiteY5" fmla="*/ 411863 h 1449696"/>
              <a:gd name="connsiteX6" fmla="*/ 1505284 w 1542748"/>
              <a:gd name="connsiteY6" fmla="*/ 1013211 h 1449696"/>
              <a:gd name="connsiteX7" fmla="*/ 662985 w 1542748"/>
              <a:gd name="connsiteY7" fmla="*/ 1449463 h 1449696"/>
              <a:gd name="connsiteX8" fmla="*/ 11517 w 1542748"/>
              <a:gd name="connsiteY8" fmla="*/ 1068871 h 1449696"/>
              <a:gd name="connsiteX0" fmla="*/ 11517 w 1542748"/>
              <a:gd name="connsiteY0" fmla="*/ 1068871 h 1449696"/>
              <a:gd name="connsiteX1" fmla="*/ 258008 w 1542748"/>
              <a:gd name="connsiteY1" fmla="*/ 729916 h 1449696"/>
              <a:gd name="connsiteX2" fmla="*/ 261984 w 1542748"/>
              <a:gd name="connsiteY2" fmla="*/ 427766 h 1449696"/>
              <a:gd name="connsiteX3" fmla="*/ 405107 w 1542748"/>
              <a:gd name="connsiteY3" fmla="*/ 320424 h 1449696"/>
              <a:gd name="connsiteX4" fmla="*/ 611302 w 1542748"/>
              <a:gd name="connsiteY4" fmla="*/ 8442 h 1449696"/>
              <a:gd name="connsiteX5" fmla="*/ 898088 w 1542748"/>
              <a:gd name="connsiteY5" fmla="*/ 248860 h 1449696"/>
              <a:gd name="connsiteX6" fmla="*/ 1379142 w 1542748"/>
              <a:gd name="connsiteY6" fmla="*/ 411863 h 1449696"/>
              <a:gd name="connsiteX7" fmla="*/ 1505284 w 1542748"/>
              <a:gd name="connsiteY7" fmla="*/ 1013211 h 1449696"/>
              <a:gd name="connsiteX8" fmla="*/ 662985 w 1542748"/>
              <a:gd name="connsiteY8" fmla="*/ 1449463 h 1449696"/>
              <a:gd name="connsiteX9" fmla="*/ 11517 w 1542748"/>
              <a:gd name="connsiteY9" fmla="*/ 1068871 h 1449696"/>
              <a:gd name="connsiteX0" fmla="*/ 53901 w 1585132"/>
              <a:gd name="connsiteY0" fmla="*/ 1068871 h 1449679"/>
              <a:gd name="connsiteX1" fmla="*/ 65828 w 1585132"/>
              <a:gd name="connsiteY1" fmla="*/ 857137 h 1449679"/>
              <a:gd name="connsiteX2" fmla="*/ 300392 w 1585132"/>
              <a:gd name="connsiteY2" fmla="*/ 729916 h 1449679"/>
              <a:gd name="connsiteX3" fmla="*/ 304368 w 1585132"/>
              <a:gd name="connsiteY3" fmla="*/ 427766 h 1449679"/>
              <a:gd name="connsiteX4" fmla="*/ 447491 w 1585132"/>
              <a:gd name="connsiteY4" fmla="*/ 320424 h 1449679"/>
              <a:gd name="connsiteX5" fmla="*/ 653686 w 1585132"/>
              <a:gd name="connsiteY5" fmla="*/ 8442 h 1449679"/>
              <a:gd name="connsiteX6" fmla="*/ 940472 w 1585132"/>
              <a:gd name="connsiteY6" fmla="*/ 248860 h 1449679"/>
              <a:gd name="connsiteX7" fmla="*/ 1421526 w 1585132"/>
              <a:gd name="connsiteY7" fmla="*/ 411863 h 1449679"/>
              <a:gd name="connsiteX8" fmla="*/ 1547668 w 1585132"/>
              <a:gd name="connsiteY8" fmla="*/ 1013211 h 1449679"/>
              <a:gd name="connsiteX9" fmla="*/ 705369 w 1585132"/>
              <a:gd name="connsiteY9" fmla="*/ 1449463 h 1449679"/>
              <a:gd name="connsiteX10" fmla="*/ 53901 w 1585132"/>
              <a:gd name="connsiteY10" fmla="*/ 1068871 h 1449679"/>
              <a:gd name="connsiteX0" fmla="*/ 89686 w 1545379"/>
              <a:gd name="connsiteY0" fmla="*/ 1227897 h 1454620"/>
              <a:gd name="connsiteX1" fmla="*/ 26075 w 1545379"/>
              <a:gd name="connsiteY1" fmla="*/ 857137 h 1454620"/>
              <a:gd name="connsiteX2" fmla="*/ 260639 w 1545379"/>
              <a:gd name="connsiteY2" fmla="*/ 729916 h 1454620"/>
              <a:gd name="connsiteX3" fmla="*/ 264615 w 1545379"/>
              <a:gd name="connsiteY3" fmla="*/ 427766 h 1454620"/>
              <a:gd name="connsiteX4" fmla="*/ 407738 w 1545379"/>
              <a:gd name="connsiteY4" fmla="*/ 320424 h 1454620"/>
              <a:gd name="connsiteX5" fmla="*/ 613933 w 1545379"/>
              <a:gd name="connsiteY5" fmla="*/ 8442 h 1454620"/>
              <a:gd name="connsiteX6" fmla="*/ 900719 w 1545379"/>
              <a:gd name="connsiteY6" fmla="*/ 248860 h 1454620"/>
              <a:gd name="connsiteX7" fmla="*/ 1381773 w 1545379"/>
              <a:gd name="connsiteY7" fmla="*/ 411863 h 1454620"/>
              <a:gd name="connsiteX8" fmla="*/ 1507915 w 1545379"/>
              <a:gd name="connsiteY8" fmla="*/ 1013211 h 1454620"/>
              <a:gd name="connsiteX9" fmla="*/ 665616 w 1545379"/>
              <a:gd name="connsiteY9" fmla="*/ 1449463 h 1454620"/>
              <a:gd name="connsiteX10" fmla="*/ 89686 w 1545379"/>
              <a:gd name="connsiteY10" fmla="*/ 1227897 h 1454620"/>
              <a:gd name="connsiteX0" fmla="*/ 92563 w 1548256"/>
              <a:gd name="connsiteY0" fmla="*/ 1227897 h 1427510"/>
              <a:gd name="connsiteX1" fmla="*/ 28952 w 1548256"/>
              <a:gd name="connsiteY1" fmla="*/ 857137 h 1427510"/>
              <a:gd name="connsiteX2" fmla="*/ 263516 w 1548256"/>
              <a:gd name="connsiteY2" fmla="*/ 729916 h 1427510"/>
              <a:gd name="connsiteX3" fmla="*/ 267492 w 1548256"/>
              <a:gd name="connsiteY3" fmla="*/ 427766 h 1427510"/>
              <a:gd name="connsiteX4" fmla="*/ 410615 w 1548256"/>
              <a:gd name="connsiteY4" fmla="*/ 320424 h 1427510"/>
              <a:gd name="connsiteX5" fmla="*/ 616810 w 1548256"/>
              <a:gd name="connsiteY5" fmla="*/ 8442 h 1427510"/>
              <a:gd name="connsiteX6" fmla="*/ 903596 w 1548256"/>
              <a:gd name="connsiteY6" fmla="*/ 248860 h 1427510"/>
              <a:gd name="connsiteX7" fmla="*/ 1384650 w 1548256"/>
              <a:gd name="connsiteY7" fmla="*/ 411863 h 1427510"/>
              <a:gd name="connsiteX8" fmla="*/ 1510792 w 1548256"/>
              <a:gd name="connsiteY8" fmla="*/ 1013211 h 1427510"/>
              <a:gd name="connsiteX9" fmla="*/ 728128 w 1548256"/>
              <a:gd name="connsiteY9" fmla="*/ 1421633 h 1427510"/>
              <a:gd name="connsiteX10" fmla="*/ 92563 w 1548256"/>
              <a:gd name="connsiteY10" fmla="*/ 1227897 h 1427510"/>
              <a:gd name="connsiteX0" fmla="*/ 92563 w 1521008"/>
              <a:gd name="connsiteY0" fmla="*/ 1227897 h 1423432"/>
              <a:gd name="connsiteX1" fmla="*/ 28952 w 1521008"/>
              <a:gd name="connsiteY1" fmla="*/ 857137 h 1423432"/>
              <a:gd name="connsiteX2" fmla="*/ 263516 w 1521008"/>
              <a:gd name="connsiteY2" fmla="*/ 729916 h 1423432"/>
              <a:gd name="connsiteX3" fmla="*/ 267492 w 1521008"/>
              <a:gd name="connsiteY3" fmla="*/ 427766 h 1423432"/>
              <a:gd name="connsiteX4" fmla="*/ 410615 w 1521008"/>
              <a:gd name="connsiteY4" fmla="*/ 320424 h 1423432"/>
              <a:gd name="connsiteX5" fmla="*/ 616810 w 1521008"/>
              <a:gd name="connsiteY5" fmla="*/ 8442 h 1423432"/>
              <a:gd name="connsiteX6" fmla="*/ 903596 w 1521008"/>
              <a:gd name="connsiteY6" fmla="*/ 248860 h 1423432"/>
              <a:gd name="connsiteX7" fmla="*/ 1384650 w 1521008"/>
              <a:gd name="connsiteY7" fmla="*/ 411863 h 1423432"/>
              <a:gd name="connsiteX8" fmla="*/ 1510792 w 1521008"/>
              <a:gd name="connsiteY8" fmla="*/ 1013211 h 1423432"/>
              <a:gd name="connsiteX9" fmla="*/ 1205745 w 1521008"/>
              <a:gd name="connsiteY9" fmla="*/ 1306385 h 1423432"/>
              <a:gd name="connsiteX10" fmla="*/ 728128 w 1521008"/>
              <a:gd name="connsiteY10" fmla="*/ 1421633 h 1423432"/>
              <a:gd name="connsiteX11" fmla="*/ 92563 w 1521008"/>
              <a:gd name="connsiteY11" fmla="*/ 1227897 h 1423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21008" h="1423432">
                <a:moveTo>
                  <a:pt x="92563" y="1227897"/>
                </a:moveTo>
                <a:cubicBezTo>
                  <a:pt x="-23966" y="1133814"/>
                  <a:pt x="-12130" y="913629"/>
                  <a:pt x="28952" y="857137"/>
                </a:cubicBezTo>
                <a:cubicBezTo>
                  <a:pt x="70034" y="800645"/>
                  <a:pt x="240987" y="804128"/>
                  <a:pt x="263516" y="729916"/>
                </a:cubicBezTo>
                <a:cubicBezTo>
                  <a:pt x="317187" y="635655"/>
                  <a:pt x="242976" y="496015"/>
                  <a:pt x="267492" y="427766"/>
                </a:cubicBezTo>
                <a:cubicBezTo>
                  <a:pt x="292008" y="359517"/>
                  <a:pt x="352395" y="390311"/>
                  <a:pt x="410615" y="320424"/>
                </a:cubicBezTo>
                <a:cubicBezTo>
                  <a:pt x="468835" y="250537"/>
                  <a:pt x="371644" y="56150"/>
                  <a:pt x="616810" y="8442"/>
                </a:cubicBezTo>
                <a:cubicBezTo>
                  <a:pt x="861976" y="-39266"/>
                  <a:pt x="801464" y="125302"/>
                  <a:pt x="903596" y="248860"/>
                </a:cubicBezTo>
                <a:cubicBezTo>
                  <a:pt x="1005728" y="372418"/>
                  <a:pt x="1284776" y="287784"/>
                  <a:pt x="1384650" y="411863"/>
                </a:cubicBezTo>
                <a:cubicBezTo>
                  <a:pt x="1484524" y="535942"/>
                  <a:pt x="1546573" y="874063"/>
                  <a:pt x="1510792" y="1013211"/>
                </a:cubicBezTo>
                <a:cubicBezTo>
                  <a:pt x="1475011" y="1152359"/>
                  <a:pt x="1336189" y="1238315"/>
                  <a:pt x="1205745" y="1306385"/>
                </a:cubicBezTo>
                <a:cubicBezTo>
                  <a:pt x="1075301" y="1374455"/>
                  <a:pt x="913658" y="1434714"/>
                  <a:pt x="728128" y="1421633"/>
                </a:cubicBezTo>
                <a:cubicBezTo>
                  <a:pt x="542598" y="1408552"/>
                  <a:pt x="209092" y="1321980"/>
                  <a:pt x="92563" y="1227897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21B3E6-E0AE-4433-B4CC-FDB57C5929A5}"/>
              </a:ext>
            </a:extLst>
          </p:cNvPr>
          <p:cNvSpPr/>
          <p:nvPr/>
        </p:nvSpPr>
        <p:spPr>
          <a:xfrm>
            <a:off x="4850643" y="2487796"/>
            <a:ext cx="233108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F Spaceship" pitchFamily="2" charset="0"/>
              </a:rPr>
              <a:t>S T A R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CF Spaceship" pitchFamily="2" charset="0"/>
              </a:rPr>
              <a:t>U N I O 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0B02F4-5CAA-49DC-B65E-E929B025B30C}"/>
              </a:ext>
            </a:extLst>
          </p:cNvPr>
          <p:cNvSpPr/>
          <p:nvPr/>
        </p:nvSpPr>
        <p:spPr>
          <a:xfrm rot="20614789">
            <a:off x="5549462" y="881339"/>
            <a:ext cx="17459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Oilrig" panose="02000500000000000000" pitchFamily="2" charset="0"/>
              </a:rPr>
              <a:t>T  A  R  I  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D5C8F0-E830-4EF5-AEA4-0B10BE2C3536}"/>
              </a:ext>
            </a:extLst>
          </p:cNvPr>
          <p:cNvSpPr/>
          <p:nvPr/>
        </p:nvSpPr>
        <p:spPr>
          <a:xfrm rot="2048037">
            <a:off x="3616293" y="2875091"/>
            <a:ext cx="6848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oreplayer" panose="02000500000000000000" pitchFamily="2" charset="0"/>
              </a:rPr>
              <a:t>AEON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73C5CD-9228-41E6-AF94-FE359A8A205A}"/>
              </a:ext>
            </a:extLst>
          </p:cNvPr>
          <p:cNvSpPr/>
          <p:nvPr/>
        </p:nvSpPr>
        <p:spPr>
          <a:xfrm>
            <a:off x="2567129" y="954393"/>
            <a:ext cx="688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uturespore" panose="04030605060B02020A04" pitchFamily="82" charset="0"/>
              </a:rPr>
              <a:t>MIRA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E4CF43-FF60-491B-A2F5-29CB02D84B06}"/>
              </a:ext>
            </a:extLst>
          </p:cNvPr>
          <p:cNvSpPr/>
          <p:nvPr/>
        </p:nvSpPr>
        <p:spPr>
          <a:xfrm>
            <a:off x="2587469" y="4770108"/>
            <a:ext cx="12586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Onomber" panose="02000500000000000000" pitchFamily="2" charset="0"/>
              </a:rPr>
              <a:t>S. R. I.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4A3B9C-234D-43F7-83B4-3DD1A4EB50F0}"/>
              </a:ext>
            </a:extLst>
          </p:cNvPr>
          <p:cNvSpPr/>
          <p:nvPr/>
        </p:nvSpPr>
        <p:spPr>
          <a:xfrm rot="18582146">
            <a:off x="7719700" y="4497989"/>
            <a:ext cx="16942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Lovecraftimus" panose="02000500000000000000" pitchFamily="2" charset="0"/>
              </a:rPr>
              <a:t>AVALONIA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5B3D9F-4D18-4BA4-B0B3-F8C6279D2791}"/>
              </a:ext>
            </a:extLst>
          </p:cNvPr>
          <p:cNvSpPr/>
          <p:nvPr/>
        </p:nvSpPr>
        <p:spPr>
          <a:xfrm>
            <a:off x="5723914" y="5872424"/>
            <a:ext cx="806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tardate_81316" panose="020B0603050302020204" pitchFamily="34" charset="0"/>
              </a:rPr>
              <a:t>PROPHECY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8854FC-3C93-4A49-B105-E0BC69A1E837}"/>
              </a:ext>
            </a:extLst>
          </p:cNvPr>
          <p:cNvSpPr/>
          <p:nvPr/>
        </p:nvSpPr>
        <p:spPr>
          <a:xfrm>
            <a:off x="7364250" y="2397438"/>
            <a:ext cx="120257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Insomniax" panose="02000500000000000000" pitchFamily="2" charset="0"/>
              </a:rPr>
              <a:t>THE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Insomniax" panose="02000500000000000000" pitchFamily="2" charset="0"/>
              </a:rPr>
              <a:t>NEW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Insomniax" panose="02000500000000000000" pitchFamily="2" charset="0"/>
              </a:rPr>
              <a:t>ORDER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74351-6198-4E23-B59F-C1B10605C88E}"/>
              </a:ext>
            </a:extLst>
          </p:cNvPr>
          <p:cNvSpPr/>
          <p:nvPr/>
        </p:nvSpPr>
        <p:spPr>
          <a:xfrm rot="2869023">
            <a:off x="3422523" y="4522283"/>
            <a:ext cx="24032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st Tease" panose="02000500000000000000" pitchFamily="2" charset="0"/>
              </a:rPr>
              <a:t>U N M A N </a:t>
            </a:r>
            <a:r>
              <a:rPr lang="en-US" sz="2400" dirty="0" err="1">
                <a:solidFill>
                  <a:schemeClr val="bg1"/>
                </a:solidFill>
                <a:latin typeface="Best Tease" panose="02000500000000000000" pitchFamily="2" charset="0"/>
              </a:rPr>
              <a:t>N</a:t>
            </a:r>
            <a:r>
              <a:rPr lang="en-US" sz="2400" dirty="0">
                <a:solidFill>
                  <a:schemeClr val="bg1"/>
                </a:solidFill>
                <a:latin typeface="Best Tease" panose="02000500000000000000" pitchFamily="2" charset="0"/>
              </a:rPr>
              <a:t> E D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CF85D1E-CB8A-44F3-B22C-2921475226D6}"/>
              </a:ext>
            </a:extLst>
          </p:cNvPr>
          <p:cNvSpPr/>
          <p:nvPr/>
        </p:nvSpPr>
        <p:spPr>
          <a:xfrm rot="18955050">
            <a:off x="7010078" y="4333361"/>
            <a:ext cx="12554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st Tease" panose="02000500000000000000" pitchFamily="2" charset="0"/>
              </a:rPr>
              <a:t>Z O N E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34A3CD9-90BC-455E-88E8-3AD79B085C35}"/>
              </a:ext>
            </a:extLst>
          </p:cNvPr>
          <p:cNvSpPr/>
          <p:nvPr/>
        </p:nvSpPr>
        <p:spPr>
          <a:xfrm rot="1537854">
            <a:off x="8817771" y="4910514"/>
            <a:ext cx="1441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est Tease" panose="02000500000000000000" pitchFamily="2" charset="0"/>
              </a:rPr>
              <a:t>UNMANNED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3DB44C-81DC-4001-9185-6377823FA62F}"/>
              </a:ext>
            </a:extLst>
          </p:cNvPr>
          <p:cNvSpPr/>
          <p:nvPr/>
        </p:nvSpPr>
        <p:spPr>
          <a:xfrm rot="1560000">
            <a:off x="9324194" y="5762887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est Tease" panose="02000500000000000000" pitchFamily="2" charset="0"/>
              </a:rPr>
              <a:t>ZONE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886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 descr="A sky filled with stars&#10;&#10;Description automatically generated">
            <a:extLst>
              <a:ext uri="{FF2B5EF4-FFF2-40B4-BE49-F238E27FC236}">
                <a16:creationId xmlns:a16="http://schemas.microsoft.com/office/drawing/2014/main" id="{58010304-0930-416C-AF9D-680CD7E707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7000" contrast="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432" t="7858" r="14432" b="7858"/>
          <a:stretch/>
        </p:blipFill>
        <p:spPr>
          <a:xfrm>
            <a:off x="1759497" y="-1"/>
            <a:ext cx="8673008" cy="6858001"/>
          </a:xfrm>
          <a:prstGeom prst="rect">
            <a:avLst/>
          </a:prstGeom>
        </p:spPr>
      </p:pic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36983F34-9B1D-4B2B-975A-4E207BDD050E}"/>
              </a:ext>
            </a:extLst>
          </p:cNvPr>
          <p:cNvSpPr/>
          <p:nvPr/>
        </p:nvSpPr>
        <p:spPr>
          <a:xfrm>
            <a:off x="2613249" y="298124"/>
            <a:ext cx="7360831" cy="6233357"/>
          </a:xfrm>
          <a:custGeom>
            <a:avLst/>
            <a:gdLst>
              <a:gd name="connsiteX0" fmla="*/ 1606965 w 7360831"/>
              <a:gd name="connsiteY0" fmla="*/ 3140130 h 6233357"/>
              <a:gd name="connsiteX1" fmla="*/ 1606966 w 7360831"/>
              <a:gd name="connsiteY1" fmla="*/ 3140130 h 6233357"/>
              <a:gd name="connsiteX2" fmla="*/ 1605217 w 7360831"/>
              <a:gd name="connsiteY2" fmla="*/ 3148304 h 6233357"/>
              <a:gd name="connsiteX3" fmla="*/ 1605216 w 7360831"/>
              <a:gd name="connsiteY3" fmla="*/ 3148304 h 6233357"/>
              <a:gd name="connsiteX4" fmla="*/ 6397023 w 7360831"/>
              <a:gd name="connsiteY4" fmla="*/ 689 h 6233357"/>
              <a:gd name="connsiteX5" fmla="*/ 6659913 w 7360831"/>
              <a:gd name="connsiteY5" fmla="*/ 156900 h 6233357"/>
              <a:gd name="connsiteX6" fmla="*/ 6816123 w 7360831"/>
              <a:gd name="connsiteY6" fmla="*/ 435030 h 6233357"/>
              <a:gd name="connsiteX7" fmla="*/ 6991383 w 7360831"/>
              <a:gd name="connsiteY7" fmla="*/ 777930 h 6233357"/>
              <a:gd name="connsiteX8" fmla="*/ 6671343 w 7360831"/>
              <a:gd name="connsiteY8" fmla="*/ 1090350 h 6233357"/>
              <a:gd name="connsiteX9" fmla="*/ 6736113 w 7360831"/>
              <a:gd name="connsiteY9" fmla="*/ 1269420 h 6233357"/>
              <a:gd name="connsiteX10" fmla="*/ 6648483 w 7360831"/>
              <a:gd name="connsiteY10" fmla="*/ 1440870 h 6233357"/>
              <a:gd name="connsiteX11" fmla="*/ 7033293 w 7360831"/>
              <a:gd name="connsiteY11" fmla="*/ 1631370 h 6233357"/>
              <a:gd name="connsiteX12" fmla="*/ 6915183 w 7360831"/>
              <a:gd name="connsiteY12" fmla="*/ 2088569 h 6233357"/>
              <a:gd name="connsiteX13" fmla="*/ 7330473 w 7360831"/>
              <a:gd name="connsiteY13" fmla="*/ 2538150 h 6233357"/>
              <a:gd name="connsiteX14" fmla="*/ 7223792 w 7360831"/>
              <a:gd name="connsiteY14" fmla="*/ 3090599 h 6233357"/>
              <a:gd name="connsiteX15" fmla="*/ 7326663 w 7360831"/>
              <a:gd name="connsiteY15" fmla="*/ 3517319 h 6233357"/>
              <a:gd name="connsiteX16" fmla="*/ 7194593 w 7360831"/>
              <a:gd name="connsiteY16" fmla="*/ 3723194 h 6233357"/>
              <a:gd name="connsiteX17" fmla="*/ 7191638 w 7360831"/>
              <a:gd name="connsiteY17" fmla="*/ 3726327 h 6233357"/>
              <a:gd name="connsiteX18" fmla="*/ 7157729 w 7360831"/>
              <a:gd name="connsiteY18" fmla="*/ 3683087 h 6233357"/>
              <a:gd name="connsiteX19" fmla="*/ 6968855 w 7360831"/>
              <a:gd name="connsiteY19" fmla="*/ 3563538 h 6233357"/>
              <a:gd name="connsiteX20" fmla="*/ 6793926 w 7360831"/>
              <a:gd name="connsiteY20" fmla="*/ 3428365 h 6233357"/>
              <a:gd name="connsiteX21" fmla="*/ 6522262 w 7360831"/>
              <a:gd name="connsiteY21" fmla="*/ 3390256 h 6233357"/>
              <a:gd name="connsiteX22" fmla="*/ 6446057 w 7360831"/>
              <a:gd name="connsiteY22" fmla="*/ 3392586 h 6233357"/>
              <a:gd name="connsiteX23" fmla="*/ 6308897 w 7360831"/>
              <a:gd name="connsiteY23" fmla="*/ 3484025 h 6233357"/>
              <a:gd name="connsiteX24" fmla="*/ 6078309 w 7360831"/>
              <a:gd name="connsiteY24" fmla="*/ 3889541 h 6233357"/>
              <a:gd name="connsiteX25" fmla="*/ 5931210 w 7360831"/>
              <a:gd name="connsiteY25" fmla="*/ 4020737 h 6233357"/>
              <a:gd name="connsiteX26" fmla="*/ 5692671 w 7360831"/>
              <a:gd name="connsiteY26" fmla="*/ 4116154 h 6233357"/>
              <a:gd name="connsiteX27" fmla="*/ 5680743 w 7360831"/>
              <a:gd name="connsiteY27" fmla="*/ 4426254 h 6233357"/>
              <a:gd name="connsiteX28" fmla="*/ 5112226 w 7360831"/>
              <a:gd name="connsiteY28" fmla="*/ 4795989 h 6233357"/>
              <a:gd name="connsiteX29" fmla="*/ 4861760 w 7360831"/>
              <a:gd name="connsiteY29" fmla="*/ 5088202 h 6233357"/>
              <a:gd name="connsiteX30" fmla="*/ 5016810 w 7360831"/>
              <a:gd name="connsiteY30" fmla="*/ 5475827 h 6233357"/>
              <a:gd name="connsiteX31" fmla="*/ 4915150 w 7360831"/>
              <a:gd name="connsiteY31" fmla="*/ 5724383 h 6233357"/>
              <a:gd name="connsiteX32" fmla="*/ 4905826 w 7360831"/>
              <a:gd name="connsiteY32" fmla="*/ 5756293 h 6233357"/>
              <a:gd name="connsiteX33" fmla="*/ 4856771 w 7360831"/>
              <a:gd name="connsiteY33" fmla="*/ 5808156 h 6233357"/>
              <a:gd name="connsiteX34" fmla="*/ 4716813 w 7360831"/>
              <a:gd name="connsiteY34" fmla="*/ 5875709 h 6233357"/>
              <a:gd name="connsiteX35" fmla="*/ 4396772 w 7360831"/>
              <a:gd name="connsiteY35" fmla="*/ 5803319 h 6233357"/>
              <a:gd name="connsiteX36" fmla="*/ 4122215 w 7360831"/>
              <a:gd name="connsiteY36" fmla="*/ 5735453 h 6233357"/>
              <a:gd name="connsiteX37" fmla="*/ 4083503 w 7360831"/>
              <a:gd name="connsiteY37" fmla="*/ 5727318 h 6233357"/>
              <a:gd name="connsiteX38" fmla="*/ 4097292 w 7360831"/>
              <a:gd name="connsiteY38" fmla="*/ 5714044 h 6233357"/>
              <a:gd name="connsiteX39" fmla="*/ 4022679 w 7360831"/>
              <a:gd name="connsiteY39" fmla="*/ 5589246 h 6233357"/>
              <a:gd name="connsiteX40" fmla="*/ 3877421 w 7360831"/>
              <a:gd name="connsiteY40" fmla="*/ 5551146 h 6233357"/>
              <a:gd name="connsiteX41" fmla="*/ 3773837 w 7360831"/>
              <a:gd name="connsiteY41" fmla="*/ 5413033 h 6233357"/>
              <a:gd name="connsiteX42" fmla="*/ 3618263 w 7360831"/>
              <a:gd name="connsiteY42" fmla="*/ 5380886 h 6233357"/>
              <a:gd name="connsiteX43" fmla="*/ 3465465 w 7360831"/>
              <a:gd name="connsiteY43" fmla="*/ 5493996 h 6233357"/>
              <a:gd name="connsiteX44" fmla="*/ 3378550 w 7360831"/>
              <a:gd name="connsiteY44" fmla="*/ 5629727 h 6233357"/>
              <a:gd name="connsiteX45" fmla="*/ 3185668 w 7360831"/>
              <a:gd name="connsiteY45" fmla="*/ 5583293 h 6233357"/>
              <a:gd name="connsiteX46" fmla="*/ 3049145 w 7360831"/>
              <a:gd name="connsiteY46" fmla="*/ 5677135 h 6233357"/>
              <a:gd name="connsiteX47" fmla="*/ 3153734 w 7360831"/>
              <a:gd name="connsiteY47" fmla="*/ 5802852 h 6233357"/>
              <a:gd name="connsiteX48" fmla="*/ 3176080 w 7360831"/>
              <a:gd name="connsiteY48" fmla="*/ 5823588 h 6233357"/>
              <a:gd name="connsiteX49" fmla="*/ 3168584 w 7360831"/>
              <a:gd name="connsiteY49" fmla="*/ 5845081 h 6233357"/>
              <a:gd name="connsiteX50" fmla="*/ 3036603 w 7360831"/>
              <a:gd name="connsiteY50" fmla="*/ 6207180 h 6233357"/>
              <a:gd name="connsiteX51" fmla="*/ 2461293 w 7360831"/>
              <a:gd name="connsiteY51" fmla="*/ 5921429 h 6233357"/>
              <a:gd name="connsiteX52" fmla="*/ 1958373 w 7360831"/>
              <a:gd name="connsiteY52" fmla="*/ 5635680 h 6233357"/>
              <a:gd name="connsiteX53" fmla="*/ 1725498 w 7360831"/>
              <a:gd name="connsiteY53" fmla="*/ 5356577 h 6233357"/>
              <a:gd name="connsiteX54" fmla="*/ 1654249 w 7360831"/>
              <a:gd name="connsiteY54" fmla="*/ 5217899 h 6233357"/>
              <a:gd name="connsiteX55" fmla="*/ 1661484 w 7360831"/>
              <a:gd name="connsiteY55" fmla="*/ 5197575 h 6233357"/>
              <a:gd name="connsiteX56" fmla="*/ 1649764 w 7360831"/>
              <a:gd name="connsiteY56" fmla="*/ 4659370 h 6233357"/>
              <a:gd name="connsiteX57" fmla="*/ 1462439 w 7360831"/>
              <a:gd name="connsiteY57" fmla="*/ 4426004 h 6233357"/>
              <a:gd name="connsiteX58" fmla="*/ 1367189 w 7360831"/>
              <a:gd name="connsiteY58" fmla="*/ 4048179 h 6233357"/>
              <a:gd name="connsiteX59" fmla="*/ 1148113 w 7360831"/>
              <a:gd name="connsiteY59" fmla="*/ 3883080 h 6233357"/>
              <a:gd name="connsiteX60" fmla="*/ 1043140 w 7360831"/>
              <a:gd name="connsiteY60" fmla="*/ 3846196 h 6233357"/>
              <a:gd name="connsiteX61" fmla="*/ 974968 w 7360831"/>
              <a:gd name="connsiteY61" fmla="*/ 3827358 h 6233357"/>
              <a:gd name="connsiteX62" fmla="*/ 911338 w 7360831"/>
              <a:gd name="connsiteY62" fmla="*/ 3788902 h 6233357"/>
              <a:gd name="connsiteX63" fmla="*/ 609633 w 7360831"/>
              <a:gd name="connsiteY63" fmla="*/ 3570660 h 6233357"/>
              <a:gd name="connsiteX64" fmla="*/ 483904 w 7360831"/>
              <a:gd name="connsiteY64" fmla="*/ 3002970 h 6233357"/>
              <a:gd name="connsiteX65" fmla="*/ 137193 w 7360831"/>
              <a:gd name="connsiteY65" fmla="*/ 2660070 h 6233357"/>
              <a:gd name="connsiteX66" fmla="*/ 34 w 7360831"/>
              <a:gd name="connsiteY66" fmla="*/ 2260020 h 6233357"/>
              <a:gd name="connsiteX67" fmla="*/ 125763 w 7360831"/>
              <a:gd name="connsiteY67" fmla="*/ 1909500 h 6233357"/>
              <a:gd name="connsiteX68" fmla="*/ 331503 w 7360831"/>
              <a:gd name="connsiteY68" fmla="*/ 1741860 h 6233357"/>
              <a:gd name="connsiteX69" fmla="*/ 358173 w 7360831"/>
              <a:gd name="connsiteY69" fmla="*/ 1627560 h 6233357"/>
              <a:gd name="connsiteX70" fmla="*/ 461043 w 7360831"/>
              <a:gd name="connsiteY70" fmla="*/ 1406580 h 6233357"/>
              <a:gd name="connsiteX71" fmla="*/ 575343 w 7360831"/>
              <a:gd name="connsiteY71" fmla="*/ 1193220 h 6233357"/>
              <a:gd name="connsiteX72" fmla="*/ 571296 w 7360831"/>
              <a:gd name="connsiteY72" fmla="*/ 1038915 h 6233357"/>
              <a:gd name="connsiteX73" fmla="*/ 558090 w 7360831"/>
              <a:gd name="connsiteY73" fmla="*/ 984076 h 6233357"/>
              <a:gd name="connsiteX74" fmla="*/ 578871 w 7360831"/>
              <a:gd name="connsiteY74" fmla="*/ 965760 h 6233357"/>
              <a:gd name="connsiteX75" fmla="*/ 603204 w 7360831"/>
              <a:gd name="connsiteY75" fmla="*/ 885086 h 6233357"/>
              <a:gd name="connsiteX76" fmla="*/ 554388 w 7360831"/>
              <a:gd name="connsiteY76" fmla="*/ 758879 h 6233357"/>
              <a:gd name="connsiteX77" fmla="*/ 525374 w 7360831"/>
              <a:gd name="connsiteY77" fmla="*/ 731529 h 6233357"/>
              <a:gd name="connsiteX78" fmla="*/ 585814 w 7360831"/>
              <a:gd name="connsiteY78" fmla="*/ 699401 h 6233357"/>
              <a:gd name="connsiteX79" fmla="*/ 781084 w 7360831"/>
              <a:gd name="connsiteY79" fmla="*/ 568380 h 6233357"/>
              <a:gd name="connsiteX80" fmla="*/ 906814 w 7360831"/>
              <a:gd name="connsiteY80" fmla="*/ 217859 h 6233357"/>
              <a:gd name="connsiteX81" fmla="*/ 1146845 w 7360831"/>
              <a:gd name="connsiteY81" fmla="*/ 164520 h 6233357"/>
              <a:gd name="connsiteX82" fmla="*/ 1405924 w 7360831"/>
              <a:gd name="connsiteY82" fmla="*/ 328350 h 6233357"/>
              <a:gd name="connsiteX83" fmla="*/ 1684054 w 7360831"/>
              <a:gd name="connsiteY83" fmla="*/ 385499 h 6233357"/>
              <a:gd name="connsiteX84" fmla="*/ 1737394 w 7360831"/>
              <a:gd name="connsiteY84" fmla="*/ 225480 h 6233357"/>
              <a:gd name="connsiteX85" fmla="*/ 1969803 w 7360831"/>
              <a:gd name="connsiteY85" fmla="*/ 122609 h 6233357"/>
              <a:gd name="connsiteX86" fmla="*/ 2480344 w 7360831"/>
              <a:gd name="connsiteY86" fmla="*/ 210239 h 6233357"/>
              <a:gd name="connsiteX87" fmla="*/ 2707367 w 7360831"/>
              <a:gd name="connsiteY87" fmla="*/ 307275 h 6233357"/>
              <a:gd name="connsiteX88" fmla="*/ 2726343 w 7360831"/>
              <a:gd name="connsiteY88" fmla="*/ 318266 h 6233357"/>
              <a:gd name="connsiteX89" fmla="*/ 2710018 w 7360831"/>
              <a:gd name="connsiteY89" fmla="*/ 323582 h 6233357"/>
              <a:gd name="connsiteX90" fmla="*/ 2557813 w 7360831"/>
              <a:gd name="connsiteY90" fmla="*/ 422329 h 6233357"/>
              <a:gd name="connsiteX91" fmla="*/ 2437162 w 7360831"/>
              <a:gd name="connsiteY91" fmla="*/ 879529 h 6233357"/>
              <a:gd name="connsiteX92" fmla="*/ 1964088 w 7360831"/>
              <a:gd name="connsiteY92" fmla="*/ 968429 h 6233357"/>
              <a:gd name="connsiteX93" fmla="*/ 1722789 w 7360831"/>
              <a:gd name="connsiteY93" fmla="*/ 1184330 h 6233357"/>
              <a:gd name="connsiteX94" fmla="*/ 1852963 w 7360831"/>
              <a:gd name="connsiteY94" fmla="*/ 1403405 h 6233357"/>
              <a:gd name="connsiteX95" fmla="*/ 2108866 w 7360831"/>
              <a:gd name="connsiteY95" fmla="*/ 1548442 h 6233357"/>
              <a:gd name="connsiteX96" fmla="*/ 2133157 w 7360831"/>
              <a:gd name="connsiteY96" fmla="*/ 1558036 h 6233357"/>
              <a:gd name="connsiteX97" fmla="*/ 2133157 w 7360831"/>
              <a:gd name="connsiteY97" fmla="*/ 1559320 h 6233357"/>
              <a:gd name="connsiteX98" fmla="*/ 2131859 w 7360831"/>
              <a:gd name="connsiteY98" fmla="*/ 1558826 h 6233357"/>
              <a:gd name="connsiteX99" fmla="*/ 2108486 w 7360831"/>
              <a:gd name="connsiteY99" fmla="*/ 1565994 h 6233357"/>
              <a:gd name="connsiteX100" fmla="*/ 2043020 w 7360831"/>
              <a:gd name="connsiteY100" fmla="*/ 1595590 h 6233357"/>
              <a:gd name="connsiteX101" fmla="*/ 2015191 w 7360831"/>
              <a:gd name="connsiteY101" fmla="*/ 1901716 h 6233357"/>
              <a:gd name="connsiteX102" fmla="*/ 1880019 w 7360831"/>
              <a:gd name="connsiteY102" fmla="*/ 1973278 h 6233357"/>
              <a:gd name="connsiteX103" fmla="*/ 1756773 w 7360831"/>
              <a:gd name="connsiteY103" fmla="*/ 2088572 h 6233357"/>
              <a:gd name="connsiteX104" fmla="*/ 1705090 w 7360831"/>
              <a:gd name="connsiteY104" fmla="*/ 2295306 h 6233357"/>
              <a:gd name="connsiteX105" fmla="*/ 1835501 w 7360831"/>
              <a:gd name="connsiteY105" fmla="*/ 2481318 h 6233357"/>
              <a:gd name="connsiteX106" fmla="*/ 1891063 w 7360831"/>
              <a:gd name="connsiteY106" fmla="*/ 2632130 h 6233357"/>
              <a:gd name="connsiteX107" fmla="*/ 1904673 w 7360831"/>
              <a:gd name="connsiteY107" fmla="*/ 2734078 h 6233357"/>
              <a:gd name="connsiteX108" fmla="*/ 1896431 w 7360831"/>
              <a:gd name="connsiteY108" fmla="*/ 2744366 h 6233357"/>
              <a:gd name="connsiteX109" fmla="*/ 1895824 w 7360831"/>
              <a:gd name="connsiteY109" fmla="*/ 2741667 h 6233357"/>
              <a:gd name="connsiteX110" fmla="*/ 1694213 w 7360831"/>
              <a:gd name="connsiteY110" fmla="*/ 2641655 h 6233357"/>
              <a:gd name="connsiteX111" fmla="*/ 1643411 w 7360831"/>
              <a:gd name="connsiteY111" fmla="*/ 2530530 h 6233357"/>
              <a:gd name="connsiteX112" fmla="*/ 1522761 w 7360831"/>
              <a:gd name="connsiteY112" fmla="*/ 2371781 h 6233357"/>
              <a:gd name="connsiteX113" fmla="*/ 1170336 w 7360831"/>
              <a:gd name="connsiteY113" fmla="*/ 2425755 h 6233357"/>
              <a:gd name="connsiteX114" fmla="*/ 1033811 w 7360831"/>
              <a:gd name="connsiteY114" fmla="*/ 2454331 h 6233357"/>
              <a:gd name="connsiteX115" fmla="*/ 998886 w 7360831"/>
              <a:gd name="connsiteY115" fmla="*/ 2714680 h 6233357"/>
              <a:gd name="connsiteX116" fmla="*/ 1160812 w 7360831"/>
              <a:gd name="connsiteY116" fmla="*/ 2844855 h 6233357"/>
              <a:gd name="connsiteX117" fmla="*/ 1110012 w 7360831"/>
              <a:gd name="connsiteY117" fmla="*/ 3206805 h 6233357"/>
              <a:gd name="connsiteX118" fmla="*/ 1303687 w 7360831"/>
              <a:gd name="connsiteY118" fmla="*/ 3295705 h 6233357"/>
              <a:gd name="connsiteX119" fmla="*/ 1449736 w 7360831"/>
              <a:gd name="connsiteY119" fmla="*/ 3257605 h 6233357"/>
              <a:gd name="connsiteX120" fmla="*/ 1586263 w 7360831"/>
              <a:gd name="connsiteY120" fmla="*/ 3178230 h 6233357"/>
              <a:gd name="connsiteX121" fmla="*/ 1604694 w 7360831"/>
              <a:gd name="connsiteY121" fmla="*/ 3150747 h 6233357"/>
              <a:gd name="connsiteX122" fmla="*/ 1605217 w 7360831"/>
              <a:gd name="connsiteY122" fmla="*/ 3148304 h 6233357"/>
              <a:gd name="connsiteX123" fmla="*/ 1645159 w 7360831"/>
              <a:gd name="connsiteY123" fmla="*/ 3179176 h 6233357"/>
              <a:gd name="connsiteX124" fmla="*/ 1983387 w 7360831"/>
              <a:gd name="connsiteY124" fmla="*/ 3472099 h 6233357"/>
              <a:gd name="connsiteX125" fmla="*/ 2150363 w 7360831"/>
              <a:gd name="connsiteY125" fmla="*/ 3933275 h 6233357"/>
              <a:gd name="connsiteX126" fmla="*/ 2555879 w 7360831"/>
              <a:gd name="connsiteY126" fmla="*/ 4390474 h 6233357"/>
              <a:gd name="connsiteX127" fmla="*/ 2965375 w 7360831"/>
              <a:gd name="connsiteY127" fmla="*/ 4621061 h 6233357"/>
              <a:gd name="connsiteX128" fmla="*/ 3641232 w 7360831"/>
              <a:gd name="connsiteY128" fmla="*/ 4386498 h 6233357"/>
              <a:gd name="connsiteX129" fmla="*/ 4420460 w 7360831"/>
              <a:gd name="connsiteY129" fmla="*/ 4374571 h 6233357"/>
              <a:gd name="connsiteX130" fmla="*/ 4825977 w 7360831"/>
              <a:gd name="connsiteY130" fmla="*/ 4024714 h 6233357"/>
              <a:gd name="connsiteX131" fmla="*/ 5036686 w 7360831"/>
              <a:gd name="connsiteY131" fmla="*/ 3802077 h 6233357"/>
              <a:gd name="connsiteX132" fmla="*/ 5028735 w 7360831"/>
              <a:gd name="connsiteY132" fmla="*/ 3388609 h 6233357"/>
              <a:gd name="connsiteX133" fmla="*/ 5247396 w 7360831"/>
              <a:gd name="connsiteY133" fmla="*/ 3281266 h 6233357"/>
              <a:gd name="connsiteX134" fmla="*/ 5716526 w 7360831"/>
              <a:gd name="connsiteY134" fmla="*/ 3012911 h 6233357"/>
              <a:gd name="connsiteX135" fmla="*/ 5394496 w 7360831"/>
              <a:gd name="connsiteY135" fmla="*/ 2748528 h 6233357"/>
              <a:gd name="connsiteX136" fmla="*/ 5267275 w 7360831"/>
              <a:gd name="connsiteY136" fmla="*/ 2506013 h 6233357"/>
              <a:gd name="connsiteX137" fmla="*/ 4957174 w 7360831"/>
              <a:gd name="connsiteY137" fmla="*/ 2128327 h 6233357"/>
              <a:gd name="connsiteX138" fmla="*/ 4611294 w 7360831"/>
              <a:gd name="connsiteY138" fmla="*/ 1981227 h 6233357"/>
              <a:gd name="connsiteX139" fmla="*/ 4722612 w 7360831"/>
              <a:gd name="connsiteY139" fmla="*/ 1571735 h 6233357"/>
              <a:gd name="connsiteX140" fmla="*/ 4607318 w 7360831"/>
              <a:gd name="connsiteY140" fmla="*/ 1277539 h 6233357"/>
              <a:gd name="connsiteX141" fmla="*/ 4606085 w 7360831"/>
              <a:gd name="connsiteY141" fmla="*/ 1276337 h 6233357"/>
              <a:gd name="connsiteX142" fmla="*/ 4606085 w 7360831"/>
              <a:gd name="connsiteY142" fmla="*/ 1269084 h 6233357"/>
              <a:gd name="connsiteX143" fmla="*/ 4621415 w 7360831"/>
              <a:gd name="connsiteY143" fmla="*/ 1279058 h 6233357"/>
              <a:gd name="connsiteX144" fmla="*/ 4669188 w 7360831"/>
              <a:gd name="connsiteY144" fmla="*/ 1289104 h 6233357"/>
              <a:gd name="connsiteX145" fmla="*/ 4856514 w 7360831"/>
              <a:gd name="connsiteY145" fmla="*/ 1146230 h 6233357"/>
              <a:gd name="connsiteX146" fmla="*/ 4872389 w 7360831"/>
              <a:gd name="connsiteY146" fmla="*/ 825555 h 6233357"/>
              <a:gd name="connsiteX147" fmla="*/ 5164490 w 7360831"/>
              <a:gd name="connsiteY147" fmla="*/ 835080 h 6233357"/>
              <a:gd name="connsiteX148" fmla="*/ 5361339 w 7360831"/>
              <a:gd name="connsiteY148" fmla="*/ 784280 h 6233357"/>
              <a:gd name="connsiteX149" fmla="*/ 5574063 w 7360831"/>
              <a:gd name="connsiteY149" fmla="*/ 689030 h 6233357"/>
              <a:gd name="connsiteX150" fmla="*/ 5847114 w 7360831"/>
              <a:gd name="connsiteY150" fmla="*/ 546155 h 6233357"/>
              <a:gd name="connsiteX151" fmla="*/ 5974114 w 7360831"/>
              <a:gd name="connsiteY151" fmla="*/ 317555 h 6233357"/>
              <a:gd name="connsiteX152" fmla="*/ 5961017 w 7360831"/>
              <a:gd name="connsiteY152" fmla="*/ 296862 h 6233357"/>
              <a:gd name="connsiteX153" fmla="*/ 5951198 w 7360831"/>
              <a:gd name="connsiteY153" fmla="*/ 288667 h 6233357"/>
              <a:gd name="connsiteX154" fmla="*/ 6011022 w 7360831"/>
              <a:gd name="connsiteY154" fmla="*/ 204168 h 6233357"/>
              <a:gd name="connsiteX155" fmla="*/ 6084603 w 7360831"/>
              <a:gd name="connsiteY155" fmla="*/ 126420 h 6233357"/>
              <a:gd name="connsiteX156" fmla="*/ 6397023 w 7360831"/>
              <a:gd name="connsiteY156" fmla="*/ 689 h 6233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7360831" h="6233357">
                <a:moveTo>
                  <a:pt x="1606965" y="3140130"/>
                </a:moveTo>
                <a:lnTo>
                  <a:pt x="1606966" y="3140130"/>
                </a:lnTo>
                <a:lnTo>
                  <a:pt x="1605217" y="3148304"/>
                </a:lnTo>
                <a:lnTo>
                  <a:pt x="1605216" y="3148304"/>
                </a:lnTo>
                <a:close/>
                <a:moveTo>
                  <a:pt x="6397023" y="689"/>
                </a:moveTo>
                <a:cubicBezTo>
                  <a:pt x="6482113" y="8309"/>
                  <a:pt x="6590063" y="84510"/>
                  <a:pt x="6659913" y="156900"/>
                </a:cubicBezTo>
                <a:cubicBezTo>
                  <a:pt x="6729763" y="229290"/>
                  <a:pt x="6750083" y="334065"/>
                  <a:pt x="6816123" y="435030"/>
                </a:cubicBezTo>
                <a:cubicBezTo>
                  <a:pt x="6882163" y="535995"/>
                  <a:pt x="6989478" y="674425"/>
                  <a:pt x="6991383" y="777930"/>
                </a:cubicBezTo>
                <a:cubicBezTo>
                  <a:pt x="6993288" y="881435"/>
                  <a:pt x="6664358" y="1038915"/>
                  <a:pt x="6671343" y="1090350"/>
                </a:cubicBezTo>
                <a:cubicBezTo>
                  <a:pt x="6678328" y="1141785"/>
                  <a:pt x="6768498" y="1162105"/>
                  <a:pt x="6736113" y="1269420"/>
                </a:cubicBezTo>
                <a:cubicBezTo>
                  <a:pt x="6703728" y="1376735"/>
                  <a:pt x="6598953" y="1380545"/>
                  <a:pt x="6648483" y="1440870"/>
                </a:cubicBezTo>
                <a:cubicBezTo>
                  <a:pt x="6698013" y="1501195"/>
                  <a:pt x="6973603" y="1507545"/>
                  <a:pt x="7033293" y="1631370"/>
                </a:cubicBezTo>
                <a:cubicBezTo>
                  <a:pt x="7092983" y="1755195"/>
                  <a:pt x="6865653" y="1937439"/>
                  <a:pt x="6915183" y="2088569"/>
                </a:cubicBezTo>
                <a:cubicBezTo>
                  <a:pt x="6964713" y="2239699"/>
                  <a:pt x="7240938" y="2222555"/>
                  <a:pt x="7330473" y="2538150"/>
                </a:cubicBezTo>
                <a:cubicBezTo>
                  <a:pt x="7420008" y="2853745"/>
                  <a:pt x="7181882" y="2939469"/>
                  <a:pt x="7223792" y="3090599"/>
                </a:cubicBezTo>
                <a:cubicBezTo>
                  <a:pt x="7265702" y="3241729"/>
                  <a:pt x="7431438" y="3185532"/>
                  <a:pt x="7326663" y="3517319"/>
                </a:cubicBezTo>
                <a:cubicBezTo>
                  <a:pt x="7307018" y="3579529"/>
                  <a:pt x="7259981" y="3649106"/>
                  <a:pt x="7194593" y="3723194"/>
                </a:cubicBezTo>
                <a:lnTo>
                  <a:pt x="7191638" y="3726327"/>
                </a:lnTo>
                <a:lnTo>
                  <a:pt x="7157729" y="3683087"/>
                </a:lnTo>
                <a:cubicBezTo>
                  <a:pt x="7100921" y="3628515"/>
                  <a:pt x="7026501" y="3597331"/>
                  <a:pt x="6968855" y="3563538"/>
                </a:cubicBezTo>
                <a:cubicBezTo>
                  <a:pt x="6891993" y="3518481"/>
                  <a:pt x="6881059" y="3456857"/>
                  <a:pt x="6793926" y="3428365"/>
                </a:cubicBezTo>
                <a:cubicBezTo>
                  <a:pt x="6728576" y="3406996"/>
                  <a:pt x="6611046" y="3392337"/>
                  <a:pt x="6522262" y="3390256"/>
                </a:cubicBezTo>
                <a:cubicBezTo>
                  <a:pt x="6492667" y="3389562"/>
                  <a:pt x="6466266" y="3390267"/>
                  <a:pt x="6446057" y="3392586"/>
                </a:cubicBezTo>
                <a:cubicBezTo>
                  <a:pt x="6365219" y="3401863"/>
                  <a:pt x="6370188" y="3401199"/>
                  <a:pt x="6308897" y="3484025"/>
                </a:cubicBezTo>
                <a:cubicBezTo>
                  <a:pt x="6247606" y="3566851"/>
                  <a:pt x="6141257" y="3800089"/>
                  <a:pt x="6078309" y="3889541"/>
                </a:cubicBezTo>
                <a:cubicBezTo>
                  <a:pt x="6015361" y="3978993"/>
                  <a:pt x="5995483" y="3982968"/>
                  <a:pt x="5931210" y="4020737"/>
                </a:cubicBezTo>
                <a:cubicBezTo>
                  <a:pt x="5866937" y="4058506"/>
                  <a:pt x="5734415" y="4052544"/>
                  <a:pt x="5692671" y="4116154"/>
                </a:cubicBezTo>
                <a:cubicBezTo>
                  <a:pt x="5650927" y="4179764"/>
                  <a:pt x="5777484" y="4312948"/>
                  <a:pt x="5680743" y="4426254"/>
                </a:cubicBezTo>
                <a:cubicBezTo>
                  <a:pt x="5584002" y="4539560"/>
                  <a:pt x="5248723" y="4685664"/>
                  <a:pt x="5112226" y="4795989"/>
                </a:cubicBezTo>
                <a:cubicBezTo>
                  <a:pt x="4975729" y="4906314"/>
                  <a:pt x="4877663" y="4974896"/>
                  <a:pt x="4861760" y="5088202"/>
                </a:cubicBezTo>
                <a:cubicBezTo>
                  <a:pt x="4845857" y="5201508"/>
                  <a:pt x="4951874" y="5329722"/>
                  <a:pt x="5016810" y="5475827"/>
                </a:cubicBezTo>
                <a:cubicBezTo>
                  <a:pt x="5045633" y="5553601"/>
                  <a:pt x="4948851" y="5647774"/>
                  <a:pt x="4915150" y="5724383"/>
                </a:cubicBezTo>
                <a:lnTo>
                  <a:pt x="4905826" y="5756293"/>
                </a:lnTo>
                <a:lnTo>
                  <a:pt x="4856771" y="5808156"/>
                </a:lnTo>
                <a:cubicBezTo>
                  <a:pt x="4808214" y="5852393"/>
                  <a:pt x="4761422" y="5878725"/>
                  <a:pt x="4716813" y="5875709"/>
                </a:cubicBezTo>
                <a:cubicBezTo>
                  <a:pt x="4538378" y="5863644"/>
                  <a:pt x="4547267" y="5835069"/>
                  <a:pt x="4396772" y="5803319"/>
                </a:cubicBezTo>
                <a:cubicBezTo>
                  <a:pt x="4321525" y="5787444"/>
                  <a:pt x="4224687" y="5759980"/>
                  <a:pt x="4122215" y="5735453"/>
                </a:cubicBezTo>
                <a:lnTo>
                  <a:pt x="4083503" y="5727318"/>
                </a:lnTo>
                <a:lnTo>
                  <a:pt x="4097292" y="5714044"/>
                </a:lnTo>
                <a:cubicBezTo>
                  <a:pt x="4109595" y="5681699"/>
                  <a:pt x="4059324" y="5616396"/>
                  <a:pt x="4022679" y="5589246"/>
                </a:cubicBezTo>
                <a:cubicBezTo>
                  <a:pt x="3986034" y="5562096"/>
                  <a:pt x="3918498" y="5587659"/>
                  <a:pt x="3877421" y="5551146"/>
                </a:cubicBezTo>
                <a:cubicBezTo>
                  <a:pt x="3836344" y="5514633"/>
                  <a:pt x="3816236" y="5443394"/>
                  <a:pt x="3773837" y="5413033"/>
                </a:cubicBezTo>
                <a:cubicBezTo>
                  <a:pt x="3731438" y="5382672"/>
                  <a:pt x="3669658" y="5367392"/>
                  <a:pt x="3618263" y="5380886"/>
                </a:cubicBezTo>
                <a:cubicBezTo>
                  <a:pt x="3566868" y="5394380"/>
                  <a:pt x="3506211" y="5450538"/>
                  <a:pt x="3465465" y="5493996"/>
                </a:cubicBezTo>
                <a:cubicBezTo>
                  <a:pt x="3424719" y="5537454"/>
                  <a:pt x="3425183" y="5614844"/>
                  <a:pt x="3378550" y="5629727"/>
                </a:cubicBezTo>
                <a:cubicBezTo>
                  <a:pt x="3331917" y="5644610"/>
                  <a:pt x="3240569" y="5575392"/>
                  <a:pt x="3185668" y="5583293"/>
                </a:cubicBezTo>
                <a:cubicBezTo>
                  <a:pt x="3130767" y="5591194"/>
                  <a:pt x="3045573" y="5632288"/>
                  <a:pt x="3049145" y="5677135"/>
                </a:cubicBezTo>
                <a:cubicBezTo>
                  <a:pt x="3051824" y="5710770"/>
                  <a:pt x="3100416" y="5754594"/>
                  <a:pt x="3153734" y="5802852"/>
                </a:cubicBezTo>
                <a:lnTo>
                  <a:pt x="3176080" y="5823588"/>
                </a:lnTo>
                <a:lnTo>
                  <a:pt x="3168584" y="5845081"/>
                </a:lnTo>
                <a:cubicBezTo>
                  <a:pt x="3146379" y="5957744"/>
                  <a:pt x="3191861" y="6120503"/>
                  <a:pt x="3036603" y="6207180"/>
                </a:cubicBezTo>
                <a:cubicBezTo>
                  <a:pt x="2829593" y="6322750"/>
                  <a:pt x="2618138" y="6024299"/>
                  <a:pt x="2461293" y="5921429"/>
                </a:cubicBezTo>
                <a:cubicBezTo>
                  <a:pt x="2304448" y="5818559"/>
                  <a:pt x="2181893" y="5716325"/>
                  <a:pt x="1958373" y="5635680"/>
                </a:cubicBezTo>
                <a:cubicBezTo>
                  <a:pt x="1874553" y="5605438"/>
                  <a:pt x="1799574" y="5494070"/>
                  <a:pt x="1725498" y="5356577"/>
                </a:cubicBezTo>
                <a:lnTo>
                  <a:pt x="1654249" y="5217899"/>
                </a:lnTo>
                <a:lnTo>
                  <a:pt x="1661484" y="5197575"/>
                </a:lnTo>
                <a:cubicBezTo>
                  <a:pt x="1695661" y="5057421"/>
                  <a:pt x="1676156" y="4779293"/>
                  <a:pt x="1649764" y="4659370"/>
                </a:cubicBezTo>
                <a:cubicBezTo>
                  <a:pt x="1619602" y="4522316"/>
                  <a:pt x="1509535" y="4527869"/>
                  <a:pt x="1462439" y="4426004"/>
                </a:cubicBezTo>
                <a:cubicBezTo>
                  <a:pt x="1415343" y="4324139"/>
                  <a:pt x="1449210" y="4121733"/>
                  <a:pt x="1367189" y="4048179"/>
                </a:cubicBezTo>
                <a:cubicBezTo>
                  <a:pt x="1285168" y="3974625"/>
                  <a:pt x="1266117" y="3933351"/>
                  <a:pt x="1148113" y="3883080"/>
                </a:cubicBezTo>
                <a:cubicBezTo>
                  <a:pt x="1118612" y="3870513"/>
                  <a:pt x="1082728" y="3858210"/>
                  <a:pt x="1043140" y="3846196"/>
                </a:cubicBezTo>
                <a:lnTo>
                  <a:pt x="974968" y="3827358"/>
                </a:lnTo>
                <a:lnTo>
                  <a:pt x="911338" y="3788902"/>
                </a:lnTo>
                <a:cubicBezTo>
                  <a:pt x="794894" y="3722028"/>
                  <a:pt x="662338" y="3653528"/>
                  <a:pt x="609633" y="3570660"/>
                </a:cubicBezTo>
                <a:cubicBezTo>
                  <a:pt x="504223" y="3404925"/>
                  <a:pt x="562644" y="3154735"/>
                  <a:pt x="483904" y="3002970"/>
                </a:cubicBezTo>
                <a:cubicBezTo>
                  <a:pt x="405164" y="2851205"/>
                  <a:pt x="217838" y="2783895"/>
                  <a:pt x="137193" y="2660070"/>
                </a:cubicBezTo>
                <a:cubicBezTo>
                  <a:pt x="56548" y="2536245"/>
                  <a:pt x="1939" y="2385115"/>
                  <a:pt x="34" y="2260020"/>
                </a:cubicBezTo>
                <a:cubicBezTo>
                  <a:pt x="-1871" y="2134925"/>
                  <a:pt x="76868" y="2001575"/>
                  <a:pt x="125763" y="1909500"/>
                </a:cubicBezTo>
                <a:cubicBezTo>
                  <a:pt x="174658" y="1817425"/>
                  <a:pt x="292768" y="1788850"/>
                  <a:pt x="331503" y="1741860"/>
                </a:cubicBezTo>
                <a:cubicBezTo>
                  <a:pt x="370238" y="1694870"/>
                  <a:pt x="336583" y="1683440"/>
                  <a:pt x="358173" y="1627560"/>
                </a:cubicBezTo>
                <a:cubicBezTo>
                  <a:pt x="379763" y="1571680"/>
                  <a:pt x="424848" y="1478970"/>
                  <a:pt x="461043" y="1406580"/>
                </a:cubicBezTo>
                <a:cubicBezTo>
                  <a:pt x="497238" y="1334190"/>
                  <a:pt x="565183" y="1276405"/>
                  <a:pt x="575343" y="1193220"/>
                </a:cubicBezTo>
                <a:cubicBezTo>
                  <a:pt x="580423" y="1151628"/>
                  <a:pt x="579630" y="1093366"/>
                  <a:pt x="571296" y="1038915"/>
                </a:cubicBezTo>
                <a:lnTo>
                  <a:pt x="558090" y="984076"/>
                </a:lnTo>
                <a:lnTo>
                  <a:pt x="578871" y="965760"/>
                </a:lnTo>
                <a:cubicBezTo>
                  <a:pt x="597586" y="942832"/>
                  <a:pt x="603353" y="913513"/>
                  <a:pt x="603204" y="885086"/>
                </a:cubicBezTo>
                <a:cubicBezTo>
                  <a:pt x="603006" y="847184"/>
                  <a:pt x="583955" y="789041"/>
                  <a:pt x="554388" y="758879"/>
                </a:cubicBezTo>
                <a:lnTo>
                  <a:pt x="525374" y="731529"/>
                </a:lnTo>
                <a:lnTo>
                  <a:pt x="585814" y="699401"/>
                </a:lnTo>
                <a:cubicBezTo>
                  <a:pt x="666487" y="655326"/>
                  <a:pt x="741556" y="609576"/>
                  <a:pt x="781084" y="568380"/>
                </a:cubicBezTo>
                <a:cubicBezTo>
                  <a:pt x="886494" y="458525"/>
                  <a:pt x="845854" y="285169"/>
                  <a:pt x="906814" y="217859"/>
                </a:cubicBezTo>
                <a:cubicBezTo>
                  <a:pt x="967774" y="150549"/>
                  <a:pt x="1063660" y="146105"/>
                  <a:pt x="1146845" y="164520"/>
                </a:cubicBezTo>
                <a:cubicBezTo>
                  <a:pt x="1230030" y="182935"/>
                  <a:pt x="1327184" y="290885"/>
                  <a:pt x="1405924" y="328350"/>
                </a:cubicBezTo>
                <a:cubicBezTo>
                  <a:pt x="1484664" y="365815"/>
                  <a:pt x="1628809" y="402644"/>
                  <a:pt x="1684054" y="385499"/>
                </a:cubicBezTo>
                <a:cubicBezTo>
                  <a:pt x="1739299" y="368354"/>
                  <a:pt x="1689769" y="269295"/>
                  <a:pt x="1737394" y="225480"/>
                </a:cubicBezTo>
                <a:cubicBezTo>
                  <a:pt x="1785019" y="181665"/>
                  <a:pt x="1845978" y="125149"/>
                  <a:pt x="1969803" y="122609"/>
                </a:cubicBezTo>
                <a:cubicBezTo>
                  <a:pt x="2093628" y="120069"/>
                  <a:pt x="2179989" y="133404"/>
                  <a:pt x="2480344" y="210239"/>
                </a:cubicBezTo>
                <a:cubicBezTo>
                  <a:pt x="2555433" y="229448"/>
                  <a:pt x="2630125" y="264651"/>
                  <a:pt x="2707367" y="307275"/>
                </a:cubicBezTo>
                <a:lnTo>
                  <a:pt x="2726343" y="318266"/>
                </a:lnTo>
                <a:lnTo>
                  <a:pt x="2710018" y="323582"/>
                </a:lnTo>
                <a:cubicBezTo>
                  <a:pt x="2638652" y="350619"/>
                  <a:pt x="2582420" y="384428"/>
                  <a:pt x="2557813" y="422329"/>
                </a:cubicBezTo>
                <a:cubicBezTo>
                  <a:pt x="2492196" y="523400"/>
                  <a:pt x="2587974" y="753058"/>
                  <a:pt x="2437162" y="879529"/>
                </a:cubicBezTo>
                <a:cubicBezTo>
                  <a:pt x="2296404" y="997004"/>
                  <a:pt x="2066217" y="916041"/>
                  <a:pt x="1964088" y="968429"/>
                </a:cubicBezTo>
                <a:cubicBezTo>
                  <a:pt x="1861959" y="1020817"/>
                  <a:pt x="1741310" y="1111834"/>
                  <a:pt x="1722789" y="1184330"/>
                </a:cubicBezTo>
                <a:cubicBezTo>
                  <a:pt x="1704268" y="1256826"/>
                  <a:pt x="1719613" y="1333026"/>
                  <a:pt x="1852963" y="1403405"/>
                </a:cubicBezTo>
                <a:cubicBezTo>
                  <a:pt x="1915471" y="1436395"/>
                  <a:pt x="2003443" y="1498803"/>
                  <a:pt x="2108866" y="1548442"/>
                </a:cubicBezTo>
                <a:lnTo>
                  <a:pt x="2133157" y="1558036"/>
                </a:lnTo>
                <a:lnTo>
                  <a:pt x="2133157" y="1559320"/>
                </a:lnTo>
                <a:lnTo>
                  <a:pt x="2131859" y="1558826"/>
                </a:lnTo>
                <a:lnTo>
                  <a:pt x="2108486" y="1565994"/>
                </a:lnTo>
                <a:cubicBezTo>
                  <a:pt x="2082787" y="1575329"/>
                  <a:pt x="2060662" y="1585154"/>
                  <a:pt x="2043020" y="1595590"/>
                </a:cubicBezTo>
                <a:cubicBezTo>
                  <a:pt x="1901885" y="1679079"/>
                  <a:pt x="2042358" y="1838768"/>
                  <a:pt x="2015191" y="1901716"/>
                </a:cubicBezTo>
                <a:cubicBezTo>
                  <a:pt x="1988024" y="1964664"/>
                  <a:pt x="1923089" y="1942135"/>
                  <a:pt x="1880019" y="1973278"/>
                </a:cubicBezTo>
                <a:cubicBezTo>
                  <a:pt x="1836949" y="2004421"/>
                  <a:pt x="1787915" y="2039539"/>
                  <a:pt x="1756773" y="2088572"/>
                </a:cubicBezTo>
                <a:cubicBezTo>
                  <a:pt x="1725631" y="2137605"/>
                  <a:pt x="1691969" y="2229848"/>
                  <a:pt x="1705090" y="2295306"/>
                </a:cubicBezTo>
                <a:cubicBezTo>
                  <a:pt x="1718211" y="2360764"/>
                  <a:pt x="1804506" y="2425181"/>
                  <a:pt x="1835501" y="2481318"/>
                </a:cubicBezTo>
                <a:cubicBezTo>
                  <a:pt x="1866496" y="2537455"/>
                  <a:pt x="1879534" y="2590003"/>
                  <a:pt x="1891063" y="2632130"/>
                </a:cubicBezTo>
                <a:cubicBezTo>
                  <a:pt x="1902592" y="2674257"/>
                  <a:pt x="1904512" y="2674852"/>
                  <a:pt x="1904673" y="2734078"/>
                </a:cubicBezTo>
                <a:lnTo>
                  <a:pt x="1896431" y="2744366"/>
                </a:lnTo>
                <a:lnTo>
                  <a:pt x="1895824" y="2741667"/>
                </a:lnTo>
                <a:cubicBezTo>
                  <a:pt x="1870953" y="2706213"/>
                  <a:pt x="1734430" y="2674463"/>
                  <a:pt x="1694213" y="2641655"/>
                </a:cubicBezTo>
                <a:cubicBezTo>
                  <a:pt x="1653996" y="2608847"/>
                  <a:pt x="1671986" y="2575509"/>
                  <a:pt x="1643411" y="2530530"/>
                </a:cubicBezTo>
                <a:cubicBezTo>
                  <a:pt x="1614836" y="2485551"/>
                  <a:pt x="1577794" y="2396652"/>
                  <a:pt x="1522761" y="2371781"/>
                </a:cubicBezTo>
                <a:cubicBezTo>
                  <a:pt x="1467728" y="2346910"/>
                  <a:pt x="1251828" y="2411997"/>
                  <a:pt x="1170336" y="2425755"/>
                </a:cubicBezTo>
                <a:cubicBezTo>
                  <a:pt x="1088844" y="2439513"/>
                  <a:pt x="1079319" y="2390302"/>
                  <a:pt x="1033811" y="2454331"/>
                </a:cubicBezTo>
                <a:cubicBezTo>
                  <a:pt x="988303" y="2518360"/>
                  <a:pt x="977719" y="2649593"/>
                  <a:pt x="998886" y="2714680"/>
                </a:cubicBezTo>
                <a:cubicBezTo>
                  <a:pt x="1020053" y="2779767"/>
                  <a:pt x="1093608" y="2742726"/>
                  <a:pt x="1160812" y="2844855"/>
                </a:cubicBezTo>
                <a:cubicBezTo>
                  <a:pt x="1204733" y="2912588"/>
                  <a:pt x="1087258" y="3134309"/>
                  <a:pt x="1110012" y="3206805"/>
                </a:cubicBezTo>
                <a:cubicBezTo>
                  <a:pt x="1132766" y="3279301"/>
                  <a:pt x="1247066" y="3287238"/>
                  <a:pt x="1303687" y="3295705"/>
                </a:cubicBezTo>
                <a:cubicBezTo>
                  <a:pt x="1360308" y="3304172"/>
                  <a:pt x="1402640" y="3277184"/>
                  <a:pt x="1449736" y="3257605"/>
                </a:cubicBezTo>
                <a:cubicBezTo>
                  <a:pt x="1496832" y="3238026"/>
                  <a:pt x="1549750" y="3210509"/>
                  <a:pt x="1586263" y="3178230"/>
                </a:cubicBezTo>
                <a:cubicBezTo>
                  <a:pt x="1595392" y="3170160"/>
                  <a:pt x="1601014" y="3160801"/>
                  <a:pt x="1604694" y="3150747"/>
                </a:cubicBezTo>
                <a:lnTo>
                  <a:pt x="1605217" y="3148304"/>
                </a:lnTo>
                <a:lnTo>
                  <a:pt x="1645159" y="3179176"/>
                </a:lnTo>
                <a:cubicBezTo>
                  <a:pt x="1737858" y="3248739"/>
                  <a:pt x="1859811" y="3336761"/>
                  <a:pt x="1983387" y="3472099"/>
                </a:cubicBezTo>
                <a:cubicBezTo>
                  <a:pt x="2107957" y="3616217"/>
                  <a:pt x="2062236" y="3760997"/>
                  <a:pt x="2150363" y="3933275"/>
                </a:cubicBezTo>
                <a:cubicBezTo>
                  <a:pt x="2238490" y="4105553"/>
                  <a:pt x="2420044" y="4275843"/>
                  <a:pt x="2555879" y="4390474"/>
                </a:cubicBezTo>
                <a:cubicBezTo>
                  <a:pt x="2691714" y="4505105"/>
                  <a:pt x="2784483" y="4621724"/>
                  <a:pt x="2965375" y="4621061"/>
                </a:cubicBezTo>
                <a:cubicBezTo>
                  <a:pt x="3146267" y="4620398"/>
                  <a:pt x="3184033" y="4403726"/>
                  <a:pt x="3641232" y="4386498"/>
                </a:cubicBezTo>
                <a:cubicBezTo>
                  <a:pt x="4098431" y="4369270"/>
                  <a:pt x="4228304" y="4460047"/>
                  <a:pt x="4420460" y="4374571"/>
                </a:cubicBezTo>
                <a:cubicBezTo>
                  <a:pt x="4612616" y="4289095"/>
                  <a:pt x="4738513" y="4114829"/>
                  <a:pt x="4825977" y="4024714"/>
                </a:cubicBezTo>
                <a:cubicBezTo>
                  <a:pt x="4913441" y="3934599"/>
                  <a:pt x="5009519" y="3914720"/>
                  <a:pt x="5036686" y="3802077"/>
                </a:cubicBezTo>
                <a:cubicBezTo>
                  <a:pt x="5063853" y="3689434"/>
                  <a:pt x="4993617" y="3475411"/>
                  <a:pt x="5028735" y="3388609"/>
                </a:cubicBezTo>
                <a:cubicBezTo>
                  <a:pt x="5063853" y="3301807"/>
                  <a:pt x="5132764" y="3343882"/>
                  <a:pt x="5247396" y="3281266"/>
                </a:cubicBezTo>
                <a:cubicBezTo>
                  <a:pt x="5362028" y="3218650"/>
                  <a:pt x="5703936" y="3205068"/>
                  <a:pt x="5716526" y="3012911"/>
                </a:cubicBezTo>
                <a:cubicBezTo>
                  <a:pt x="5729116" y="2820754"/>
                  <a:pt x="5469371" y="2833011"/>
                  <a:pt x="5394496" y="2748528"/>
                </a:cubicBezTo>
                <a:cubicBezTo>
                  <a:pt x="5319621" y="2664045"/>
                  <a:pt x="5358715" y="2601428"/>
                  <a:pt x="5267275" y="2506013"/>
                </a:cubicBezTo>
                <a:cubicBezTo>
                  <a:pt x="5175835" y="2410598"/>
                  <a:pt x="5105598" y="2210490"/>
                  <a:pt x="4957174" y="2128327"/>
                </a:cubicBezTo>
                <a:cubicBezTo>
                  <a:pt x="4808750" y="2046164"/>
                  <a:pt x="4650388" y="2073992"/>
                  <a:pt x="4611294" y="1981227"/>
                </a:cubicBezTo>
                <a:cubicBezTo>
                  <a:pt x="4572200" y="1888462"/>
                  <a:pt x="4723275" y="1689016"/>
                  <a:pt x="4722612" y="1571735"/>
                </a:cubicBezTo>
                <a:cubicBezTo>
                  <a:pt x="4721949" y="1454454"/>
                  <a:pt x="4696770" y="1371629"/>
                  <a:pt x="4607318" y="1277539"/>
                </a:cubicBezTo>
                <a:lnTo>
                  <a:pt x="4606085" y="1276337"/>
                </a:lnTo>
                <a:lnTo>
                  <a:pt x="4606085" y="1269084"/>
                </a:lnTo>
                <a:lnTo>
                  <a:pt x="4621415" y="1279058"/>
                </a:lnTo>
                <a:cubicBezTo>
                  <a:pt x="4636777" y="1286789"/>
                  <a:pt x="4652255" y="1291088"/>
                  <a:pt x="4669188" y="1289104"/>
                </a:cubicBezTo>
                <a:cubicBezTo>
                  <a:pt x="4736922" y="1281167"/>
                  <a:pt x="4814181" y="1228251"/>
                  <a:pt x="4856514" y="1146230"/>
                </a:cubicBezTo>
                <a:cubicBezTo>
                  <a:pt x="4898847" y="1064209"/>
                  <a:pt x="4826351" y="887467"/>
                  <a:pt x="4872389" y="825555"/>
                </a:cubicBezTo>
                <a:cubicBezTo>
                  <a:pt x="4918427" y="763643"/>
                  <a:pt x="5091465" y="837197"/>
                  <a:pt x="5164490" y="835080"/>
                </a:cubicBezTo>
                <a:cubicBezTo>
                  <a:pt x="5237515" y="832963"/>
                  <a:pt x="5305248" y="773697"/>
                  <a:pt x="5361339" y="784280"/>
                </a:cubicBezTo>
                <a:cubicBezTo>
                  <a:pt x="5417430" y="794863"/>
                  <a:pt x="5503684" y="734009"/>
                  <a:pt x="5574063" y="689030"/>
                </a:cubicBezTo>
                <a:cubicBezTo>
                  <a:pt x="5644442" y="644051"/>
                  <a:pt x="5780439" y="608067"/>
                  <a:pt x="5847114" y="546155"/>
                </a:cubicBezTo>
                <a:cubicBezTo>
                  <a:pt x="5913789" y="484243"/>
                  <a:pt x="5996339" y="376822"/>
                  <a:pt x="5974114" y="317555"/>
                </a:cubicBezTo>
                <a:cubicBezTo>
                  <a:pt x="5971336" y="310147"/>
                  <a:pt x="5966888" y="303284"/>
                  <a:pt x="5961017" y="296862"/>
                </a:cubicBezTo>
                <a:lnTo>
                  <a:pt x="5951198" y="288667"/>
                </a:lnTo>
                <a:lnTo>
                  <a:pt x="6011022" y="204168"/>
                </a:lnTo>
                <a:cubicBezTo>
                  <a:pt x="6034636" y="173053"/>
                  <a:pt x="6058727" y="145629"/>
                  <a:pt x="6084603" y="126420"/>
                </a:cubicBezTo>
                <a:cubicBezTo>
                  <a:pt x="6188108" y="49585"/>
                  <a:pt x="6311933" y="-6931"/>
                  <a:pt x="6397023" y="689"/>
                </a:cubicBezTo>
                <a:close/>
              </a:path>
            </a:pathLst>
          </a:custGeom>
          <a:solidFill>
            <a:srgbClr val="FFFFFF">
              <a:alpha val="2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1" name="Oval 7">
            <a:extLst>
              <a:ext uri="{FF2B5EF4-FFF2-40B4-BE49-F238E27FC236}">
                <a16:creationId xmlns:a16="http://schemas.microsoft.com/office/drawing/2014/main" id="{8C212ABE-C475-455B-8A78-96882AF9EA5D}"/>
              </a:ext>
            </a:extLst>
          </p:cNvPr>
          <p:cNvSpPr/>
          <p:nvPr/>
        </p:nvSpPr>
        <p:spPr>
          <a:xfrm>
            <a:off x="2632340" y="956232"/>
            <a:ext cx="584115" cy="446126"/>
          </a:xfrm>
          <a:custGeom>
            <a:avLst/>
            <a:gdLst>
              <a:gd name="connsiteX0" fmla="*/ 0 w 754856"/>
              <a:gd name="connsiteY0" fmla="*/ 308372 h 616744"/>
              <a:gd name="connsiteX1" fmla="*/ 377428 w 754856"/>
              <a:gd name="connsiteY1" fmla="*/ 0 h 616744"/>
              <a:gd name="connsiteX2" fmla="*/ 754856 w 754856"/>
              <a:gd name="connsiteY2" fmla="*/ 308372 h 616744"/>
              <a:gd name="connsiteX3" fmla="*/ 377428 w 754856"/>
              <a:gd name="connsiteY3" fmla="*/ 616744 h 616744"/>
              <a:gd name="connsiteX4" fmla="*/ 0 w 754856"/>
              <a:gd name="connsiteY4" fmla="*/ 308372 h 616744"/>
              <a:gd name="connsiteX0" fmla="*/ 2 w 754858"/>
              <a:gd name="connsiteY0" fmla="*/ 180976 h 489348"/>
              <a:gd name="connsiteX1" fmla="*/ 382193 w 754858"/>
              <a:gd name="connsiteY1" fmla="*/ 0 h 489348"/>
              <a:gd name="connsiteX2" fmla="*/ 754858 w 754858"/>
              <a:gd name="connsiteY2" fmla="*/ 180976 h 489348"/>
              <a:gd name="connsiteX3" fmla="*/ 377430 w 754858"/>
              <a:gd name="connsiteY3" fmla="*/ 489348 h 489348"/>
              <a:gd name="connsiteX4" fmla="*/ 2 w 754858"/>
              <a:gd name="connsiteY4" fmla="*/ 180976 h 489348"/>
              <a:gd name="connsiteX0" fmla="*/ 5 w 583411"/>
              <a:gd name="connsiteY0" fmla="*/ 107270 h 492590"/>
              <a:gd name="connsiteX1" fmla="*/ 210746 w 583411"/>
              <a:gd name="connsiteY1" fmla="*/ 2494 h 492590"/>
              <a:gd name="connsiteX2" fmla="*/ 583411 w 583411"/>
              <a:gd name="connsiteY2" fmla="*/ 183470 h 492590"/>
              <a:gd name="connsiteX3" fmla="*/ 205983 w 583411"/>
              <a:gd name="connsiteY3" fmla="*/ 491842 h 492590"/>
              <a:gd name="connsiteX4" fmla="*/ 5 w 583411"/>
              <a:gd name="connsiteY4" fmla="*/ 107270 h 492590"/>
              <a:gd name="connsiteX0" fmla="*/ 3224 w 586630"/>
              <a:gd name="connsiteY0" fmla="*/ 106557 h 491877"/>
              <a:gd name="connsiteX1" fmla="*/ 213965 w 586630"/>
              <a:gd name="connsiteY1" fmla="*/ 1781 h 491877"/>
              <a:gd name="connsiteX2" fmla="*/ 586630 w 586630"/>
              <a:gd name="connsiteY2" fmla="*/ 182757 h 491877"/>
              <a:gd name="connsiteX3" fmla="*/ 209202 w 586630"/>
              <a:gd name="connsiteY3" fmla="*/ 491129 h 491877"/>
              <a:gd name="connsiteX4" fmla="*/ 3224 w 586630"/>
              <a:gd name="connsiteY4" fmla="*/ 106557 h 491877"/>
              <a:gd name="connsiteX0" fmla="*/ 17530 w 600936"/>
              <a:gd name="connsiteY0" fmla="*/ 106557 h 491318"/>
              <a:gd name="connsiteX1" fmla="*/ 228271 w 600936"/>
              <a:gd name="connsiteY1" fmla="*/ 1781 h 491318"/>
              <a:gd name="connsiteX2" fmla="*/ 600936 w 600936"/>
              <a:gd name="connsiteY2" fmla="*/ 182757 h 491318"/>
              <a:gd name="connsiteX3" fmla="*/ 223508 w 600936"/>
              <a:gd name="connsiteY3" fmla="*/ 491129 h 491318"/>
              <a:gd name="connsiteX4" fmla="*/ 35390 w 600936"/>
              <a:gd name="connsiteY4" fmla="*/ 226810 h 491318"/>
              <a:gd name="connsiteX5" fmla="*/ 17530 w 600936"/>
              <a:gd name="connsiteY5" fmla="*/ 106557 h 491318"/>
              <a:gd name="connsiteX0" fmla="*/ 10486 w 593892"/>
              <a:gd name="connsiteY0" fmla="*/ 106076 h 490689"/>
              <a:gd name="connsiteX1" fmla="*/ 221227 w 593892"/>
              <a:gd name="connsiteY1" fmla="*/ 1300 h 490689"/>
              <a:gd name="connsiteX2" fmla="*/ 593892 w 593892"/>
              <a:gd name="connsiteY2" fmla="*/ 182276 h 490689"/>
              <a:gd name="connsiteX3" fmla="*/ 216464 w 593892"/>
              <a:gd name="connsiteY3" fmla="*/ 490648 h 490689"/>
              <a:gd name="connsiteX4" fmla="*/ 50968 w 593892"/>
              <a:gd name="connsiteY4" fmla="*/ 203707 h 490689"/>
              <a:gd name="connsiteX5" fmla="*/ 10486 w 593892"/>
              <a:gd name="connsiteY5" fmla="*/ 106076 h 490689"/>
              <a:gd name="connsiteX0" fmla="*/ 12318 w 586199"/>
              <a:gd name="connsiteY0" fmla="*/ 69700 h 493604"/>
              <a:gd name="connsiteX1" fmla="*/ 213534 w 586199"/>
              <a:gd name="connsiteY1" fmla="*/ 4215 h 493604"/>
              <a:gd name="connsiteX2" fmla="*/ 586199 w 586199"/>
              <a:gd name="connsiteY2" fmla="*/ 185191 h 493604"/>
              <a:gd name="connsiteX3" fmla="*/ 208771 w 586199"/>
              <a:gd name="connsiteY3" fmla="*/ 493563 h 493604"/>
              <a:gd name="connsiteX4" fmla="*/ 43275 w 586199"/>
              <a:gd name="connsiteY4" fmla="*/ 206622 h 493604"/>
              <a:gd name="connsiteX5" fmla="*/ 12318 w 586199"/>
              <a:gd name="connsiteY5" fmla="*/ 69700 h 493604"/>
              <a:gd name="connsiteX0" fmla="*/ 32308 w 606189"/>
              <a:gd name="connsiteY0" fmla="*/ 69700 h 499820"/>
              <a:gd name="connsiteX1" fmla="*/ 233524 w 606189"/>
              <a:gd name="connsiteY1" fmla="*/ 4215 h 499820"/>
              <a:gd name="connsiteX2" fmla="*/ 606189 w 606189"/>
              <a:gd name="connsiteY2" fmla="*/ 185191 h 499820"/>
              <a:gd name="connsiteX3" fmla="*/ 228761 w 606189"/>
              <a:gd name="connsiteY3" fmla="*/ 493563 h 499820"/>
              <a:gd name="connsiteX4" fmla="*/ 4924 w 606189"/>
              <a:gd name="connsiteY4" fmla="*/ 378073 h 499820"/>
              <a:gd name="connsiteX5" fmla="*/ 63265 w 606189"/>
              <a:gd name="connsiteY5" fmla="*/ 206622 h 499820"/>
              <a:gd name="connsiteX6" fmla="*/ 32308 w 606189"/>
              <a:gd name="connsiteY6" fmla="*/ 69700 h 499820"/>
              <a:gd name="connsiteX0" fmla="*/ 50591 w 624472"/>
              <a:gd name="connsiteY0" fmla="*/ 69700 h 499257"/>
              <a:gd name="connsiteX1" fmla="*/ 251807 w 624472"/>
              <a:gd name="connsiteY1" fmla="*/ 4215 h 499257"/>
              <a:gd name="connsiteX2" fmla="*/ 624472 w 624472"/>
              <a:gd name="connsiteY2" fmla="*/ 185191 h 499257"/>
              <a:gd name="connsiteX3" fmla="*/ 247044 w 624472"/>
              <a:gd name="connsiteY3" fmla="*/ 493563 h 499257"/>
              <a:gd name="connsiteX4" fmla="*/ 23207 w 624472"/>
              <a:gd name="connsiteY4" fmla="*/ 378073 h 499257"/>
              <a:gd name="connsiteX5" fmla="*/ 8919 w 624472"/>
              <a:gd name="connsiteY5" fmla="*/ 263773 h 499257"/>
              <a:gd name="connsiteX6" fmla="*/ 81548 w 624472"/>
              <a:gd name="connsiteY6" fmla="*/ 206622 h 499257"/>
              <a:gd name="connsiteX7" fmla="*/ 50591 w 624472"/>
              <a:gd name="connsiteY7" fmla="*/ 69700 h 499257"/>
              <a:gd name="connsiteX0" fmla="*/ 50591 w 624472"/>
              <a:gd name="connsiteY0" fmla="*/ 69700 h 443941"/>
              <a:gd name="connsiteX1" fmla="*/ 251807 w 624472"/>
              <a:gd name="connsiteY1" fmla="*/ 4215 h 443941"/>
              <a:gd name="connsiteX2" fmla="*/ 624472 w 624472"/>
              <a:gd name="connsiteY2" fmla="*/ 185191 h 443941"/>
              <a:gd name="connsiteX3" fmla="*/ 237519 w 624472"/>
              <a:gd name="connsiteY3" fmla="*/ 434031 h 443941"/>
              <a:gd name="connsiteX4" fmla="*/ 23207 w 624472"/>
              <a:gd name="connsiteY4" fmla="*/ 378073 h 443941"/>
              <a:gd name="connsiteX5" fmla="*/ 8919 w 624472"/>
              <a:gd name="connsiteY5" fmla="*/ 263773 h 443941"/>
              <a:gd name="connsiteX6" fmla="*/ 81548 w 624472"/>
              <a:gd name="connsiteY6" fmla="*/ 206622 h 443941"/>
              <a:gd name="connsiteX7" fmla="*/ 50591 w 624472"/>
              <a:gd name="connsiteY7" fmla="*/ 69700 h 443941"/>
              <a:gd name="connsiteX0" fmla="*/ 50591 w 625787"/>
              <a:gd name="connsiteY0" fmla="*/ 69700 h 434148"/>
              <a:gd name="connsiteX1" fmla="*/ 251807 w 625787"/>
              <a:gd name="connsiteY1" fmla="*/ 4215 h 434148"/>
              <a:gd name="connsiteX2" fmla="*/ 624472 w 625787"/>
              <a:gd name="connsiteY2" fmla="*/ 185191 h 434148"/>
              <a:gd name="connsiteX3" fmla="*/ 348247 w 625787"/>
              <a:gd name="connsiteY3" fmla="*/ 366167 h 434148"/>
              <a:gd name="connsiteX4" fmla="*/ 237519 w 625787"/>
              <a:gd name="connsiteY4" fmla="*/ 434031 h 434148"/>
              <a:gd name="connsiteX5" fmla="*/ 23207 w 625787"/>
              <a:gd name="connsiteY5" fmla="*/ 378073 h 434148"/>
              <a:gd name="connsiteX6" fmla="*/ 8919 w 625787"/>
              <a:gd name="connsiteY6" fmla="*/ 263773 h 434148"/>
              <a:gd name="connsiteX7" fmla="*/ 81548 w 625787"/>
              <a:gd name="connsiteY7" fmla="*/ 206622 h 434148"/>
              <a:gd name="connsiteX8" fmla="*/ 50591 w 625787"/>
              <a:gd name="connsiteY8" fmla="*/ 69700 h 434148"/>
              <a:gd name="connsiteX0" fmla="*/ 50591 w 636835"/>
              <a:gd name="connsiteY0" fmla="*/ 69700 h 434148"/>
              <a:gd name="connsiteX1" fmla="*/ 251807 w 636835"/>
              <a:gd name="connsiteY1" fmla="*/ 4215 h 434148"/>
              <a:gd name="connsiteX2" fmla="*/ 624472 w 636835"/>
              <a:gd name="connsiteY2" fmla="*/ 185191 h 434148"/>
              <a:gd name="connsiteX3" fmla="*/ 541129 w 636835"/>
              <a:gd name="connsiteY3" fmla="*/ 324495 h 434148"/>
              <a:gd name="connsiteX4" fmla="*/ 348247 w 636835"/>
              <a:gd name="connsiteY4" fmla="*/ 366167 h 434148"/>
              <a:gd name="connsiteX5" fmla="*/ 237519 w 636835"/>
              <a:gd name="connsiteY5" fmla="*/ 434031 h 434148"/>
              <a:gd name="connsiteX6" fmla="*/ 23207 w 636835"/>
              <a:gd name="connsiteY6" fmla="*/ 378073 h 434148"/>
              <a:gd name="connsiteX7" fmla="*/ 8919 w 636835"/>
              <a:gd name="connsiteY7" fmla="*/ 263773 h 434148"/>
              <a:gd name="connsiteX8" fmla="*/ 81548 w 636835"/>
              <a:gd name="connsiteY8" fmla="*/ 206622 h 434148"/>
              <a:gd name="connsiteX9" fmla="*/ 50591 w 636835"/>
              <a:gd name="connsiteY9" fmla="*/ 69700 h 434148"/>
              <a:gd name="connsiteX0" fmla="*/ 50591 w 574047"/>
              <a:gd name="connsiteY0" fmla="*/ 65876 h 430324"/>
              <a:gd name="connsiteX1" fmla="*/ 251807 w 574047"/>
              <a:gd name="connsiteY1" fmla="*/ 391 h 430324"/>
              <a:gd name="connsiteX2" fmla="*/ 539938 w 574047"/>
              <a:gd name="connsiteY2" fmla="*/ 93261 h 430324"/>
              <a:gd name="connsiteX3" fmla="*/ 541129 w 574047"/>
              <a:gd name="connsiteY3" fmla="*/ 320671 h 430324"/>
              <a:gd name="connsiteX4" fmla="*/ 348247 w 574047"/>
              <a:gd name="connsiteY4" fmla="*/ 362343 h 430324"/>
              <a:gd name="connsiteX5" fmla="*/ 237519 w 574047"/>
              <a:gd name="connsiteY5" fmla="*/ 430207 h 430324"/>
              <a:gd name="connsiteX6" fmla="*/ 23207 w 574047"/>
              <a:gd name="connsiteY6" fmla="*/ 374249 h 430324"/>
              <a:gd name="connsiteX7" fmla="*/ 8919 w 574047"/>
              <a:gd name="connsiteY7" fmla="*/ 259949 h 430324"/>
              <a:gd name="connsiteX8" fmla="*/ 81548 w 574047"/>
              <a:gd name="connsiteY8" fmla="*/ 202798 h 430324"/>
              <a:gd name="connsiteX9" fmla="*/ 50591 w 574047"/>
              <a:gd name="connsiteY9" fmla="*/ 65876 h 430324"/>
              <a:gd name="connsiteX0" fmla="*/ 50591 w 588799"/>
              <a:gd name="connsiteY0" fmla="*/ 65876 h 430324"/>
              <a:gd name="connsiteX1" fmla="*/ 251807 w 588799"/>
              <a:gd name="connsiteY1" fmla="*/ 391 h 430324"/>
              <a:gd name="connsiteX2" fmla="*/ 539938 w 588799"/>
              <a:gd name="connsiteY2" fmla="*/ 93261 h 430324"/>
              <a:gd name="connsiteX3" fmla="*/ 588754 w 588799"/>
              <a:gd name="connsiteY3" fmla="*/ 219468 h 430324"/>
              <a:gd name="connsiteX4" fmla="*/ 541129 w 588799"/>
              <a:gd name="connsiteY4" fmla="*/ 320671 h 430324"/>
              <a:gd name="connsiteX5" fmla="*/ 348247 w 588799"/>
              <a:gd name="connsiteY5" fmla="*/ 362343 h 430324"/>
              <a:gd name="connsiteX6" fmla="*/ 237519 w 588799"/>
              <a:gd name="connsiteY6" fmla="*/ 430207 h 430324"/>
              <a:gd name="connsiteX7" fmla="*/ 23207 w 588799"/>
              <a:gd name="connsiteY7" fmla="*/ 374249 h 430324"/>
              <a:gd name="connsiteX8" fmla="*/ 8919 w 588799"/>
              <a:gd name="connsiteY8" fmla="*/ 259949 h 430324"/>
              <a:gd name="connsiteX9" fmla="*/ 81548 w 588799"/>
              <a:gd name="connsiteY9" fmla="*/ 202798 h 430324"/>
              <a:gd name="connsiteX10" fmla="*/ 50591 w 588799"/>
              <a:gd name="connsiteY10" fmla="*/ 65876 h 430324"/>
              <a:gd name="connsiteX0" fmla="*/ 50591 w 588756"/>
              <a:gd name="connsiteY0" fmla="*/ 73386 h 437834"/>
              <a:gd name="connsiteX1" fmla="*/ 251807 w 588756"/>
              <a:gd name="connsiteY1" fmla="*/ 7901 h 437834"/>
              <a:gd name="connsiteX2" fmla="*/ 419685 w 588756"/>
              <a:gd name="connsiteY2" fmla="*/ 11475 h 437834"/>
              <a:gd name="connsiteX3" fmla="*/ 539938 w 588756"/>
              <a:gd name="connsiteY3" fmla="*/ 100771 h 437834"/>
              <a:gd name="connsiteX4" fmla="*/ 588754 w 588756"/>
              <a:gd name="connsiteY4" fmla="*/ 226978 h 437834"/>
              <a:gd name="connsiteX5" fmla="*/ 541129 w 588756"/>
              <a:gd name="connsiteY5" fmla="*/ 328181 h 437834"/>
              <a:gd name="connsiteX6" fmla="*/ 348247 w 588756"/>
              <a:gd name="connsiteY6" fmla="*/ 369853 h 437834"/>
              <a:gd name="connsiteX7" fmla="*/ 237519 w 588756"/>
              <a:gd name="connsiteY7" fmla="*/ 437717 h 437834"/>
              <a:gd name="connsiteX8" fmla="*/ 23207 w 588756"/>
              <a:gd name="connsiteY8" fmla="*/ 381759 h 437834"/>
              <a:gd name="connsiteX9" fmla="*/ 8919 w 588756"/>
              <a:gd name="connsiteY9" fmla="*/ 267459 h 437834"/>
              <a:gd name="connsiteX10" fmla="*/ 81548 w 588756"/>
              <a:gd name="connsiteY10" fmla="*/ 210308 h 437834"/>
              <a:gd name="connsiteX11" fmla="*/ 50591 w 588756"/>
              <a:gd name="connsiteY11" fmla="*/ 73386 h 437834"/>
              <a:gd name="connsiteX0" fmla="*/ 45950 w 584115"/>
              <a:gd name="connsiteY0" fmla="*/ 73386 h 446126"/>
              <a:gd name="connsiteX1" fmla="*/ 247166 w 584115"/>
              <a:gd name="connsiteY1" fmla="*/ 7901 h 446126"/>
              <a:gd name="connsiteX2" fmla="*/ 415044 w 584115"/>
              <a:gd name="connsiteY2" fmla="*/ 11475 h 446126"/>
              <a:gd name="connsiteX3" fmla="*/ 535297 w 584115"/>
              <a:gd name="connsiteY3" fmla="*/ 100771 h 446126"/>
              <a:gd name="connsiteX4" fmla="*/ 584113 w 584115"/>
              <a:gd name="connsiteY4" fmla="*/ 226978 h 446126"/>
              <a:gd name="connsiteX5" fmla="*/ 536488 w 584115"/>
              <a:gd name="connsiteY5" fmla="*/ 328181 h 446126"/>
              <a:gd name="connsiteX6" fmla="*/ 343606 w 584115"/>
              <a:gd name="connsiteY6" fmla="*/ 369853 h 446126"/>
              <a:gd name="connsiteX7" fmla="*/ 232878 w 584115"/>
              <a:gd name="connsiteY7" fmla="*/ 437717 h 446126"/>
              <a:gd name="connsiteX8" fmla="*/ 74525 w 584115"/>
              <a:gd name="connsiteY8" fmla="*/ 438910 h 446126"/>
              <a:gd name="connsiteX9" fmla="*/ 18566 w 584115"/>
              <a:gd name="connsiteY9" fmla="*/ 381759 h 446126"/>
              <a:gd name="connsiteX10" fmla="*/ 4278 w 584115"/>
              <a:gd name="connsiteY10" fmla="*/ 267459 h 446126"/>
              <a:gd name="connsiteX11" fmla="*/ 76907 w 584115"/>
              <a:gd name="connsiteY11" fmla="*/ 210308 h 446126"/>
              <a:gd name="connsiteX12" fmla="*/ 45950 w 584115"/>
              <a:gd name="connsiteY12" fmla="*/ 73386 h 446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84115" h="446126">
                <a:moveTo>
                  <a:pt x="45950" y="73386"/>
                </a:moveTo>
                <a:cubicBezTo>
                  <a:pt x="74326" y="39652"/>
                  <a:pt x="185650" y="18220"/>
                  <a:pt x="247166" y="7901"/>
                </a:cubicBezTo>
                <a:cubicBezTo>
                  <a:pt x="308682" y="-2418"/>
                  <a:pt x="367022" y="-4003"/>
                  <a:pt x="415044" y="11475"/>
                </a:cubicBezTo>
                <a:cubicBezTo>
                  <a:pt x="463066" y="26953"/>
                  <a:pt x="505730" y="70609"/>
                  <a:pt x="535297" y="100771"/>
                </a:cubicBezTo>
                <a:cubicBezTo>
                  <a:pt x="564864" y="130933"/>
                  <a:pt x="583915" y="189076"/>
                  <a:pt x="584113" y="226978"/>
                </a:cubicBezTo>
                <a:cubicBezTo>
                  <a:pt x="584311" y="264880"/>
                  <a:pt x="573993" y="304369"/>
                  <a:pt x="536488" y="328181"/>
                </a:cubicBezTo>
                <a:cubicBezTo>
                  <a:pt x="498983" y="351993"/>
                  <a:pt x="389247" y="345842"/>
                  <a:pt x="343606" y="369853"/>
                </a:cubicBezTo>
                <a:cubicBezTo>
                  <a:pt x="297965" y="393864"/>
                  <a:pt x="277725" y="426208"/>
                  <a:pt x="232878" y="437717"/>
                </a:cubicBezTo>
                <a:cubicBezTo>
                  <a:pt x="188031" y="449226"/>
                  <a:pt x="110244" y="448236"/>
                  <a:pt x="74525" y="438910"/>
                </a:cubicBezTo>
                <a:cubicBezTo>
                  <a:pt x="38806" y="429584"/>
                  <a:pt x="34838" y="406961"/>
                  <a:pt x="18566" y="381759"/>
                </a:cubicBezTo>
                <a:cubicBezTo>
                  <a:pt x="2294" y="356557"/>
                  <a:pt x="-5445" y="296034"/>
                  <a:pt x="4278" y="267459"/>
                </a:cubicBezTo>
                <a:cubicBezTo>
                  <a:pt x="14002" y="238884"/>
                  <a:pt x="76709" y="246225"/>
                  <a:pt x="76907" y="210308"/>
                </a:cubicBezTo>
                <a:cubicBezTo>
                  <a:pt x="42577" y="146213"/>
                  <a:pt x="17574" y="107120"/>
                  <a:pt x="45950" y="73386"/>
                </a:cubicBezTo>
                <a:close/>
              </a:path>
            </a:pathLst>
          </a:custGeom>
          <a:solidFill>
            <a:srgbClr val="FF5601">
              <a:alpha val="2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2" name="Oval 8">
            <a:extLst>
              <a:ext uri="{FF2B5EF4-FFF2-40B4-BE49-F238E27FC236}">
                <a16:creationId xmlns:a16="http://schemas.microsoft.com/office/drawing/2014/main" id="{3FB0D277-2BA4-4011-AE8B-41438D462EE1}"/>
              </a:ext>
            </a:extLst>
          </p:cNvPr>
          <p:cNvSpPr/>
          <p:nvPr/>
        </p:nvSpPr>
        <p:spPr>
          <a:xfrm>
            <a:off x="4329625" y="307689"/>
            <a:ext cx="4261432" cy="1611974"/>
          </a:xfrm>
          <a:custGeom>
            <a:avLst/>
            <a:gdLst>
              <a:gd name="connsiteX0" fmla="*/ 0 w 5105400"/>
              <a:gd name="connsiteY0" fmla="*/ 1136650 h 2273300"/>
              <a:gd name="connsiteX1" fmla="*/ 2552700 w 5105400"/>
              <a:gd name="connsiteY1" fmla="*/ 0 h 2273300"/>
              <a:gd name="connsiteX2" fmla="*/ 5105400 w 5105400"/>
              <a:gd name="connsiteY2" fmla="*/ 1136650 h 2273300"/>
              <a:gd name="connsiteX3" fmla="*/ 2552700 w 5105400"/>
              <a:gd name="connsiteY3" fmla="*/ 2273300 h 2273300"/>
              <a:gd name="connsiteX4" fmla="*/ 0 w 5105400"/>
              <a:gd name="connsiteY4" fmla="*/ 1136650 h 2273300"/>
              <a:gd name="connsiteX0" fmla="*/ 22921 w 5128321"/>
              <a:gd name="connsiteY0" fmla="*/ 676275 h 1812925"/>
              <a:gd name="connsiteX1" fmla="*/ 1756471 w 5128321"/>
              <a:gd name="connsiteY1" fmla="*/ 0 h 1812925"/>
              <a:gd name="connsiteX2" fmla="*/ 5128321 w 5128321"/>
              <a:gd name="connsiteY2" fmla="*/ 676275 h 1812925"/>
              <a:gd name="connsiteX3" fmla="*/ 2575621 w 5128321"/>
              <a:gd name="connsiteY3" fmla="*/ 1812925 h 1812925"/>
              <a:gd name="connsiteX4" fmla="*/ 22921 w 5128321"/>
              <a:gd name="connsiteY4" fmla="*/ 676275 h 1812925"/>
              <a:gd name="connsiteX0" fmla="*/ 16378 w 5121778"/>
              <a:gd name="connsiteY0" fmla="*/ 663575 h 1800225"/>
              <a:gd name="connsiteX1" fmla="*/ 1845178 w 5121778"/>
              <a:gd name="connsiteY1" fmla="*/ 0 h 1800225"/>
              <a:gd name="connsiteX2" fmla="*/ 5121778 w 5121778"/>
              <a:gd name="connsiteY2" fmla="*/ 663575 h 1800225"/>
              <a:gd name="connsiteX3" fmla="*/ 2569078 w 5121778"/>
              <a:gd name="connsiteY3" fmla="*/ 1800225 h 1800225"/>
              <a:gd name="connsiteX4" fmla="*/ 16378 w 5121778"/>
              <a:gd name="connsiteY4" fmla="*/ 663575 h 1800225"/>
              <a:gd name="connsiteX0" fmla="*/ 6720 w 5112155"/>
              <a:gd name="connsiteY0" fmla="*/ 683335 h 1819985"/>
              <a:gd name="connsiteX1" fmla="*/ 1835520 w 5112155"/>
              <a:gd name="connsiteY1" fmla="*/ 19760 h 1819985"/>
              <a:gd name="connsiteX2" fmla="*/ 2470519 w 5112155"/>
              <a:gd name="connsiteY2" fmla="*/ 219785 h 1819985"/>
              <a:gd name="connsiteX3" fmla="*/ 5112120 w 5112155"/>
              <a:gd name="connsiteY3" fmla="*/ 683335 h 1819985"/>
              <a:gd name="connsiteX4" fmla="*/ 2559420 w 5112155"/>
              <a:gd name="connsiteY4" fmla="*/ 1819985 h 1819985"/>
              <a:gd name="connsiteX5" fmla="*/ 6720 w 5112155"/>
              <a:gd name="connsiteY5" fmla="*/ 683335 h 1819985"/>
              <a:gd name="connsiteX0" fmla="*/ 15773 w 5121208"/>
              <a:gd name="connsiteY0" fmla="*/ 680430 h 1817080"/>
              <a:gd name="connsiteX1" fmla="*/ 1536598 w 5121208"/>
              <a:gd name="connsiteY1" fmla="*/ 20030 h 1817080"/>
              <a:gd name="connsiteX2" fmla="*/ 2479572 w 5121208"/>
              <a:gd name="connsiteY2" fmla="*/ 216880 h 1817080"/>
              <a:gd name="connsiteX3" fmla="*/ 5121173 w 5121208"/>
              <a:gd name="connsiteY3" fmla="*/ 680430 h 1817080"/>
              <a:gd name="connsiteX4" fmla="*/ 2568473 w 5121208"/>
              <a:gd name="connsiteY4" fmla="*/ 1817080 h 1817080"/>
              <a:gd name="connsiteX5" fmla="*/ 15773 w 5121208"/>
              <a:gd name="connsiteY5" fmla="*/ 680430 h 1817080"/>
              <a:gd name="connsiteX0" fmla="*/ 21063 w 4701036"/>
              <a:gd name="connsiteY0" fmla="*/ 1021693 h 1841178"/>
              <a:gd name="connsiteX1" fmla="*/ 1116438 w 4701036"/>
              <a:gd name="connsiteY1" fmla="*/ 40618 h 1841178"/>
              <a:gd name="connsiteX2" fmla="*/ 2059412 w 4701036"/>
              <a:gd name="connsiteY2" fmla="*/ 237468 h 1841178"/>
              <a:gd name="connsiteX3" fmla="*/ 4701013 w 4701036"/>
              <a:gd name="connsiteY3" fmla="*/ 701018 h 1841178"/>
              <a:gd name="connsiteX4" fmla="*/ 2148313 w 4701036"/>
              <a:gd name="connsiteY4" fmla="*/ 1837668 h 1841178"/>
              <a:gd name="connsiteX5" fmla="*/ 21063 w 4701036"/>
              <a:gd name="connsiteY5" fmla="*/ 1021693 h 1841178"/>
              <a:gd name="connsiteX0" fmla="*/ 45726 w 4725699"/>
              <a:gd name="connsiteY0" fmla="*/ 997885 h 1816880"/>
              <a:gd name="connsiteX1" fmla="*/ 747400 w 4725699"/>
              <a:gd name="connsiteY1" fmla="*/ 623234 h 1816880"/>
              <a:gd name="connsiteX2" fmla="*/ 1141101 w 4725699"/>
              <a:gd name="connsiteY2" fmla="*/ 16810 h 1816880"/>
              <a:gd name="connsiteX3" fmla="*/ 2084075 w 4725699"/>
              <a:gd name="connsiteY3" fmla="*/ 213660 h 1816880"/>
              <a:gd name="connsiteX4" fmla="*/ 4725676 w 4725699"/>
              <a:gd name="connsiteY4" fmla="*/ 677210 h 1816880"/>
              <a:gd name="connsiteX5" fmla="*/ 2172976 w 4725699"/>
              <a:gd name="connsiteY5" fmla="*/ 1813860 h 1816880"/>
              <a:gd name="connsiteX6" fmla="*/ 45726 w 4725699"/>
              <a:gd name="connsiteY6" fmla="*/ 997885 h 1816880"/>
              <a:gd name="connsiteX0" fmla="*/ 45726 w 4725699"/>
              <a:gd name="connsiteY0" fmla="*/ 981818 h 1800813"/>
              <a:gd name="connsiteX1" fmla="*/ 747400 w 4725699"/>
              <a:gd name="connsiteY1" fmla="*/ 607167 h 1800813"/>
              <a:gd name="connsiteX2" fmla="*/ 868051 w 4725699"/>
              <a:gd name="connsiteY2" fmla="*/ 149967 h 1800813"/>
              <a:gd name="connsiteX3" fmla="*/ 1141101 w 4725699"/>
              <a:gd name="connsiteY3" fmla="*/ 743 h 1800813"/>
              <a:gd name="connsiteX4" fmla="*/ 2084075 w 4725699"/>
              <a:gd name="connsiteY4" fmla="*/ 197593 h 1800813"/>
              <a:gd name="connsiteX5" fmla="*/ 4725676 w 4725699"/>
              <a:gd name="connsiteY5" fmla="*/ 661143 h 1800813"/>
              <a:gd name="connsiteX6" fmla="*/ 2172976 w 4725699"/>
              <a:gd name="connsiteY6" fmla="*/ 1797793 h 1800813"/>
              <a:gd name="connsiteX7" fmla="*/ 45726 w 4725699"/>
              <a:gd name="connsiteY7" fmla="*/ 981818 h 1800813"/>
              <a:gd name="connsiteX0" fmla="*/ 45726 w 4725699"/>
              <a:gd name="connsiteY0" fmla="*/ 997547 h 1816542"/>
              <a:gd name="connsiteX1" fmla="*/ 747400 w 4725699"/>
              <a:gd name="connsiteY1" fmla="*/ 622896 h 1816542"/>
              <a:gd name="connsiteX2" fmla="*/ 868051 w 4725699"/>
              <a:gd name="connsiteY2" fmla="*/ 165696 h 1816542"/>
              <a:gd name="connsiteX3" fmla="*/ 1426851 w 4725699"/>
              <a:gd name="connsiteY3" fmla="*/ 597 h 1816542"/>
              <a:gd name="connsiteX4" fmla="*/ 2084075 w 4725699"/>
              <a:gd name="connsiteY4" fmla="*/ 213322 h 1816542"/>
              <a:gd name="connsiteX5" fmla="*/ 4725676 w 4725699"/>
              <a:gd name="connsiteY5" fmla="*/ 676872 h 1816542"/>
              <a:gd name="connsiteX6" fmla="*/ 2172976 w 4725699"/>
              <a:gd name="connsiteY6" fmla="*/ 1813522 h 1816542"/>
              <a:gd name="connsiteX7" fmla="*/ 45726 w 4725699"/>
              <a:gd name="connsiteY7" fmla="*/ 997547 h 1816542"/>
              <a:gd name="connsiteX0" fmla="*/ 114387 w 4794360"/>
              <a:gd name="connsiteY0" fmla="*/ 997547 h 1816481"/>
              <a:gd name="connsiteX1" fmla="*/ 342987 w 4794360"/>
              <a:gd name="connsiteY1" fmla="*/ 711796 h 1816481"/>
              <a:gd name="connsiteX2" fmla="*/ 816061 w 4794360"/>
              <a:gd name="connsiteY2" fmla="*/ 622896 h 1816481"/>
              <a:gd name="connsiteX3" fmla="*/ 936712 w 4794360"/>
              <a:gd name="connsiteY3" fmla="*/ 165696 h 1816481"/>
              <a:gd name="connsiteX4" fmla="*/ 1495512 w 4794360"/>
              <a:gd name="connsiteY4" fmla="*/ 597 h 1816481"/>
              <a:gd name="connsiteX5" fmla="*/ 2152736 w 4794360"/>
              <a:gd name="connsiteY5" fmla="*/ 213322 h 1816481"/>
              <a:gd name="connsiteX6" fmla="*/ 4794337 w 4794360"/>
              <a:gd name="connsiteY6" fmla="*/ 676872 h 1816481"/>
              <a:gd name="connsiteX7" fmla="*/ 2241637 w 4794360"/>
              <a:gd name="connsiteY7" fmla="*/ 1813522 h 1816481"/>
              <a:gd name="connsiteX8" fmla="*/ 114387 w 4794360"/>
              <a:gd name="connsiteY8" fmla="*/ 997547 h 1816481"/>
              <a:gd name="connsiteX0" fmla="*/ 138046 w 4700543"/>
              <a:gd name="connsiteY0" fmla="*/ 1146772 h 1820964"/>
              <a:gd name="connsiteX1" fmla="*/ 249171 w 4700543"/>
              <a:gd name="connsiteY1" fmla="*/ 711796 h 1820964"/>
              <a:gd name="connsiteX2" fmla="*/ 722245 w 4700543"/>
              <a:gd name="connsiteY2" fmla="*/ 622896 h 1820964"/>
              <a:gd name="connsiteX3" fmla="*/ 842896 w 4700543"/>
              <a:gd name="connsiteY3" fmla="*/ 165696 h 1820964"/>
              <a:gd name="connsiteX4" fmla="*/ 1401696 w 4700543"/>
              <a:gd name="connsiteY4" fmla="*/ 597 h 1820964"/>
              <a:gd name="connsiteX5" fmla="*/ 2058920 w 4700543"/>
              <a:gd name="connsiteY5" fmla="*/ 213322 h 1820964"/>
              <a:gd name="connsiteX6" fmla="*/ 4700521 w 4700543"/>
              <a:gd name="connsiteY6" fmla="*/ 676872 h 1820964"/>
              <a:gd name="connsiteX7" fmla="*/ 2147821 w 4700543"/>
              <a:gd name="connsiteY7" fmla="*/ 1813522 h 1820964"/>
              <a:gd name="connsiteX8" fmla="*/ 138046 w 4700543"/>
              <a:gd name="connsiteY8" fmla="*/ 1146772 h 1820964"/>
              <a:gd name="connsiteX0" fmla="*/ 55746 w 4618235"/>
              <a:gd name="connsiteY0" fmla="*/ 1146772 h 1363617"/>
              <a:gd name="connsiteX1" fmla="*/ 166871 w 4618235"/>
              <a:gd name="connsiteY1" fmla="*/ 711796 h 1363617"/>
              <a:gd name="connsiteX2" fmla="*/ 639945 w 4618235"/>
              <a:gd name="connsiteY2" fmla="*/ 622896 h 1363617"/>
              <a:gd name="connsiteX3" fmla="*/ 760596 w 4618235"/>
              <a:gd name="connsiteY3" fmla="*/ 165696 h 1363617"/>
              <a:gd name="connsiteX4" fmla="*/ 1319396 w 4618235"/>
              <a:gd name="connsiteY4" fmla="*/ 597 h 1363617"/>
              <a:gd name="connsiteX5" fmla="*/ 1976620 w 4618235"/>
              <a:gd name="connsiteY5" fmla="*/ 213322 h 1363617"/>
              <a:gd name="connsiteX6" fmla="*/ 4618221 w 4618235"/>
              <a:gd name="connsiteY6" fmla="*/ 676872 h 1363617"/>
              <a:gd name="connsiteX7" fmla="*/ 951096 w 4618235"/>
              <a:gd name="connsiteY7" fmla="*/ 1343622 h 1363617"/>
              <a:gd name="connsiteX8" fmla="*/ 55746 w 4618235"/>
              <a:gd name="connsiteY8" fmla="*/ 1146772 h 1363617"/>
              <a:gd name="connsiteX0" fmla="*/ 55746 w 4618232"/>
              <a:gd name="connsiteY0" fmla="*/ 1146772 h 1389388"/>
              <a:gd name="connsiteX1" fmla="*/ 166871 w 4618232"/>
              <a:gd name="connsiteY1" fmla="*/ 711796 h 1389388"/>
              <a:gd name="connsiteX2" fmla="*/ 639945 w 4618232"/>
              <a:gd name="connsiteY2" fmla="*/ 622896 h 1389388"/>
              <a:gd name="connsiteX3" fmla="*/ 760596 w 4618232"/>
              <a:gd name="connsiteY3" fmla="*/ 165696 h 1389388"/>
              <a:gd name="connsiteX4" fmla="*/ 1319396 w 4618232"/>
              <a:gd name="connsiteY4" fmla="*/ 597 h 1389388"/>
              <a:gd name="connsiteX5" fmla="*/ 1976620 w 4618232"/>
              <a:gd name="connsiteY5" fmla="*/ 213322 h 1389388"/>
              <a:gd name="connsiteX6" fmla="*/ 4618221 w 4618232"/>
              <a:gd name="connsiteY6" fmla="*/ 676872 h 1389388"/>
              <a:gd name="connsiteX7" fmla="*/ 951096 w 4618232"/>
              <a:gd name="connsiteY7" fmla="*/ 1343622 h 1389388"/>
              <a:gd name="connsiteX8" fmla="*/ 55746 w 4618232"/>
              <a:gd name="connsiteY8" fmla="*/ 1146772 h 1389388"/>
              <a:gd name="connsiteX0" fmla="*/ 55746 w 4618233"/>
              <a:gd name="connsiteY0" fmla="*/ 1146772 h 1363617"/>
              <a:gd name="connsiteX1" fmla="*/ 166871 w 4618233"/>
              <a:gd name="connsiteY1" fmla="*/ 711796 h 1363617"/>
              <a:gd name="connsiteX2" fmla="*/ 639945 w 4618233"/>
              <a:gd name="connsiteY2" fmla="*/ 622896 h 1363617"/>
              <a:gd name="connsiteX3" fmla="*/ 760596 w 4618233"/>
              <a:gd name="connsiteY3" fmla="*/ 165696 h 1363617"/>
              <a:gd name="connsiteX4" fmla="*/ 1319396 w 4618233"/>
              <a:gd name="connsiteY4" fmla="*/ 597 h 1363617"/>
              <a:gd name="connsiteX5" fmla="*/ 1976620 w 4618233"/>
              <a:gd name="connsiteY5" fmla="*/ 213322 h 1363617"/>
              <a:gd name="connsiteX6" fmla="*/ 4618221 w 4618233"/>
              <a:gd name="connsiteY6" fmla="*/ 676872 h 1363617"/>
              <a:gd name="connsiteX7" fmla="*/ 951096 w 4618233"/>
              <a:gd name="connsiteY7" fmla="*/ 1343622 h 1363617"/>
              <a:gd name="connsiteX8" fmla="*/ 55746 w 4618233"/>
              <a:gd name="connsiteY8" fmla="*/ 1146772 h 1363617"/>
              <a:gd name="connsiteX0" fmla="*/ 39185 w 4601671"/>
              <a:gd name="connsiteY0" fmla="*/ 1146772 h 1369528"/>
              <a:gd name="connsiteX1" fmla="*/ 150310 w 4601671"/>
              <a:gd name="connsiteY1" fmla="*/ 711796 h 1369528"/>
              <a:gd name="connsiteX2" fmla="*/ 623384 w 4601671"/>
              <a:gd name="connsiteY2" fmla="*/ 622896 h 1369528"/>
              <a:gd name="connsiteX3" fmla="*/ 744035 w 4601671"/>
              <a:gd name="connsiteY3" fmla="*/ 165696 h 1369528"/>
              <a:gd name="connsiteX4" fmla="*/ 1302835 w 4601671"/>
              <a:gd name="connsiteY4" fmla="*/ 597 h 1369528"/>
              <a:gd name="connsiteX5" fmla="*/ 1960059 w 4601671"/>
              <a:gd name="connsiteY5" fmla="*/ 213322 h 1369528"/>
              <a:gd name="connsiteX6" fmla="*/ 4601660 w 4601671"/>
              <a:gd name="connsiteY6" fmla="*/ 676872 h 1369528"/>
              <a:gd name="connsiteX7" fmla="*/ 709110 w 4601671"/>
              <a:gd name="connsiteY7" fmla="*/ 1349972 h 1369528"/>
              <a:gd name="connsiteX8" fmla="*/ 39185 w 4601671"/>
              <a:gd name="connsiteY8" fmla="*/ 1146772 h 1369528"/>
              <a:gd name="connsiteX0" fmla="*/ 39185 w 4606090"/>
              <a:gd name="connsiteY0" fmla="*/ 1146772 h 1351912"/>
              <a:gd name="connsiteX1" fmla="*/ 150310 w 4606090"/>
              <a:gd name="connsiteY1" fmla="*/ 711796 h 1351912"/>
              <a:gd name="connsiteX2" fmla="*/ 623384 w 4606090"/>
              <a:gd name="connsiteY2" fmla="*/ 622896 h 1351912"/>
              <a:gd name="connsiteX3" fmla="*/ 744035 w 4606090"/>
              <a:gd name="connsiteY3" fmla="*/ 165696 h 1351912"/>
              <a:gd name="connsiteX4" fmla="*/ 1302835 w 4606090"/>
              <a:gd name="connsiteY4" fmla="*/ 597 h 1351912"/>
              <a:gd name="connsiteX5" fmla="*/ 1960059 w 4606090"/>
              <a:gd name="connsiteY5" fmla="*/ 213322 h 1351912"/>
              <a:gd name="connsiteX6" fmla="*/ 4601660 w 4606090"/>
              <a:gd name="connsiteY6" fmla="*/ 676872 h 1351912"/>
              <a:gd name="connsiteX7" fmla="*/ 1248861 w 4606090"/>
              <a:gd name="connsiteY7" fmla="*/ 1213446 h 1351912"/>
              <a:gd name="connsiteX8" fmla="*/ 709110 w 4606090"/>
              <a:gd name="connsiteY8" fmla="*/ 1349972 h 1351912"/>
              <a:gd name="connsiteX9" fmla="*/ 39185 w 4606090"/>
              <a:gd name="connsiteY9" fmla="*/ 1146772 h 1351912"/>
              <a:gd name="connsiteX0" fmla="*/ 39185 w 4606090"/>
              <a:gd name="connsiteY0" fmla="*/ 1146772 h 1367111"/>
              <a:gd name="connsiteX1" fmla="*/ 150310 w 4606090"/>
              <a:gd name="connsiteY1" fmla="*/ 711796 h 1367111"/>
              <a:gd name="connsiteX2" fmla="*/ 623384 w 4606090"/>
              <a:gd name="connsiteY2" fmla="*/ 622896 h 1367111"/>
              <a:gd name="connsiteX3" fmla="*/ 744035 w 4606090"/>
              <a:gd name="connsiteY3" fmla="*/ 165696 h 1367111"/>
              <a:gd name="connsiteX4" fmla="*/ 1302835 w 4606090"/>
              <a:gd name="connsiteY4" fmla="*/ 597 h 1367111"/>
              <a:gd name="connsiteX5" fmla="*/ 1960059 w 4606090"/>
              <a:gd name="connsiteY5" fmla="*/ 213322 h 1367111"/>
              <a:gd name="connsiteX6" fmla="*/ 4601660 w 4606090"/>
              <a:gd name="connsiteY6" fmla="*/ 676872 h 1367111"/>
              <a:gd name="connsiteX7" fmla="*/ 1248861 w 4606090"/>
              <a:gd name="connsiteY7" fmla="*/ 1213446 h 1367111"/>
              <a:gd name="connsiteX8" fmla="*/ 709110 w 4606090"/>
              <a:gd name="connsiteY8" fmla="*/ 1349972 h 1367111"/>
              <a:gd name="connsiteX9" fmla="*/ 39185 w 4606090"/>
              <a:gd name="connsiteY9" fmla="*/ 1146772 h 1367111"/>
              <a:gd name="connsiteX0" fmla="*/ 39185 w 4606090"/>
              <a:gd name="connsiteY0" fmla="*/ 1146772 h 1367111"/>
              <a:gd name="connsiteX1" fmla="*/ 150310 w 4606090"/>
              <a:gd name="connsiteY1" fmla="*/ 711796 h 1367111"/>
              <a:gd name="connsiteX2" fmla="*/ 623384 w 4606090"/>
              <a:gd name="connsiteY2" fmla="*/ 622896 h 1367111"/>
              <a:gd name="connsiteX3" fmla="*/ 744035 w 4606090"/>
              <a:gd name="connsiteY3" fmla="*/ 165696 h 1367111"/>
              <a:gd name="connsiteX4" fmla="*/ 1302835 w 4606090"/>
              <a:gd name="connsiteY4" fmla="*/ 597 h 1367111"/>
              <a:gd name="connsiteX5" fmla="*/ 1960059 w 4606090"/>
              <a:gd name="connsiteY5" fmla="*/ 213322 h 1367111"/>
              <a:gd name="connsiteX6" fmla="*/ 4601660 w 4606090"/>
              <a:gd name="connsiteY6" fmla="*/ 676872 h 1367111"/>
              <a:gd name="connsiteX7" fmla="*/ 1248861 w 4606090"/>
              <a:gd name="connsiteY7" fmla="*/ 1213446 h 1367111"/>
              <a:gd name="connsiteX8" fmla="*/ 709110 w 4606090"/>
              <a:gd name="connsiteY8" fmla="*/ 1349972 h 1367111"/>
              <a:gd name="connsiteX9" fmla="*/ 39185 w 4606090"/>
              <a:gd name="connsiteY9" fmla="*/ 1146772 h 1367111"/>
              <a:gd name="connsiteX0" fmla="*/ 39185 w 4601749"/>
              <a:gd name="connsiteY0" fmla="*/ 1146772 h 1367111"/>
              <a:gd name="connsiteX1" fmla="*/ 150310 w 4601749"/>
              <a:gd name="connsiteY1" fmla="*/ 711796 h 1367111"/>
              <a:gd name="connsiteX2" fmla="*/ 623384 w 4601749"/>
              <a:gd name="connsiteY2" fmla="*/ 622896 h 1367111"/>
              <a:gd name="connsiteX3" fmla="*/ 744035 w 4601749"/>
              <a:gd name="connsiteY3" fmla="*/ 165696 h 1367111"/>
              <a:gd name="connsiteX4" fmla="*/ 1302835 w 4601749"/>
              <a:gd name="connsiteY4" fmla="*/ 597 h 1367111"/>
              <a:gd name="connsiteX5" fmla="*/ 1960059 w 4601749"/>
              <a:gd name="connsiteY5" fmla="*/ 213322 h 1367111"/>
              <a:gd name="connsiteX6" fmla="*/ 4601660 w 4601749"/>
              <a:gd name="connsiteY6" fmla="*/ 676872 h 1367111"/>
              <a:gd name="connsiteX7" fmla="*/ 1871160 w 4601749"/>
              <a:gd name="connsiteY7" fmla="*/ 1232496 h 1367111"/>
              <a:gd name="connsiteX8" fmla="*/ 1248861 w 4601749"/>
              <a:gd name="connsiteY8" fmla="*/ 1213446 h 1367111"/>
              <a:gd name="connsiteX9" fmla="*/ 709110 w 4601749"/>
              <a:gd name="connsiteY9" fmla="*/ 1349972 h 1367111"/>
              <a:gd name="connsiteX10" fmla="*/ 39185 w 4601749"/>
              <a:gd name="connsiteY10" fmla="*/ 1146772 h 1367111"/>
              <a:gd name="connsiteX0" fmla="*/ 39185 w 4601749"/>
              <a:gd name="connsiteY0" fmla="*/ 1146772 h 1367111"/>
              <a:gd name="connsiteX1" fmla="*/ 150310 w 4601749"/>
              <a:gd name="connsiteY1" fmla="*/ 711796 h 1367111"/>
              <a:gd name="connsiteX2" fmla="*/ 623384 w 4601749"/>
              <a:gd name="connsiteY2" fmla="*/ 622896 h 1367111"/>
              <a:gd name="connsiteX3" fmla="*/ 744035 w 4601749"/>
              <a:gd name="connsiteY3" fmla="*/ 165696 h 1367111"/>
              <a:gd name="connsiteX4" fmla="*/ 1302835 w 4601749"/>
              <a:gd name="connsiteY4" fmla="*/ 597 h 1367111"/>
              <a:gd name="connsiteX5" fmla="*/ 1960059 w 4601749"/>
              <a:gd name="connsiteY5" fmla="*/ 213322 h 1367111"/>
              <a:gd name="connsiteX6" fmla="*/ 4601660 w 4601749"/>
              <a:gd name="connsiteY6" fmla="*/ 676872 h 1367111"/>
              <a:gd name="connsiteX7" fmla="*/ 1871160 w 4601749"/>
              <a:gd name="connsiteY7" fmla="*/ 1232496 h 1367111"/>
              <a:gd name="connsiteX8" fmla="*/ 1248861 w 4601749"/>
              <a:gd name="connsiteY8" fmla="*/ 1213446 h 1367111"/>
              <a:gd name="connsiteX9" fmla="*/ 709110 w 4601749"/>
              <a:gd name="connsiteY9" fmla="*/ 1349972 h 1367111"/>
              <a:gd name="connsiteX10" fmla="*/ 39185 w 4601749"/>
              <a:gd name="connsiteY10" fmla="*/ 1146772 h 1367111"/>
              <a:gd name="connsiteX0" fmla="*/ 39185 w 4602698"/>
              <a:gd name="connsiteY0" fmla="*/ 1146772 h 1367111"/>
              <a:gd name="connsiteX1" fmla="*/ 150310 w 4602698"/>
              <a:gd name="connsiteY1" fmla="*/ 711796 h 1367111"/>
              <a:gd name="connsiteX2" fmla="*/ 623384 w 4602698"/>
              <a:gd name="connsiteY2" fmla="*/ 622896 h 1367111"/>
              <a:gd name="connsiteX3" fmla="*/ 744035 w 4602698"/>
              <a:gd name="connsiteY3" fmla="*/ 165696 h 1367111"/>
              <a:gd name="connsiteX4" fmla="*/ 1302835 w 4602698"/>
              <a:gd name="connsiteY4" fmla="*/ 597 h 1367111"/>
              <a:gd name="connsiteX5" fmla="*/ 1960059 w 4602698"/>
              <a:gd name="connsiteY5" fmla="*/ 213322 h 1367111"/>
              <a:gd name="connsiteX6" fmla="*/ 4601660 w 4602698"/>
              <a:gd name="connsiteY6" fmla="*/ 676872 h 1367111"/>
              <a:gd name="connsiteX7" fmla="*/ 2214061 w 4602698"/>
              <a:gd name="connsiteY7" fmla="*/ 968971 h 1367111"/>
              <a:gd name="connsiteX8" fmla="*/ 1871160 w 4602698"/>
              <a:gd name="connsiteY8" fmla="*/ 1232496 h 1367111"/>
              <a:gd name="connsiteX9" fmla="*/ 1248861 w 4602698"/>
              <a:gd name="connsiteY9" fmla="*/ 1213446 h 1367111"/>
              <a:gd name="connsiteX10" fmla="*/ 709110 w 4602698"/>
              <a:gd name="connsiteY10" fmla="*/ 1349972 h 1367111"/>
              <a:gd name="connsiteX11" fmla="*/ 39185 w 4602698"/>
              <a:gd name="connsiteY11" fmla="*/ 1146772 h 1367111"/>
              <a:gd name="connsiteX0" fmla="*/ 39185 w 4614786"/>
              <a:gd name="connsiteY0" fmla="*/ 1146772 h 1367111"/>
              <a:gd name="connsiteX1" fmla="*/ 150310 w 4614786"/>
              <a:gd name="connsiteY1" fmla="*/ 711796 h 1367111"/>
              <a:gd name="connsiteX2" fmla="*/ 623384 w 4614786"/>
              <a:gd name="connsiteY2" fmla="*/ 622896 h 1367111"/>
              <a:gd name="connsiteX3" fmla="*/ 744035 w 4614786"/>
              <a:gd name="connsiteY3" fmla="*/ 165696 h 1367111"/>
              <a:gd name="connsiteX4" fmla="*/ 1302835 w 4614786"/>
              <a:gd name="connsiteY4" fmla="*/ 597 h 1367111"/>
              <a:gd name="connsiteX5" fmla="*/ 1960059 w 4614786"/>
              <a:gd name="connsiteY5" fmla="*/ 213322 h 1367111"/>
              <a:gd name="connsiteX6" fmla="*/ 4601660 w 4614786"/>
              <a:gd name="connsiteY6" fmla="*/ 676872 h 1367111"/>
              <a:gd name="connsiteX7" fmla="*/ 2855410 w 4614786"/>
              <a:gd name="connsiteY7" fmla="*/ 1032471 h 1367111"/>
              <a:gd name="connsiteX8" fmla="*/ 2214061 w 4614786"/>
              <a:gd name="connsiteY8" fmla="*/ 968971 h 1367111"/>
              <a:gd name="connsiteX9" fmla="*/ 1871160 w 4614786"/>
              <a:gd name="connsiteY9" fmla="*/ 1232496 h 1367111"/>
              <a:gd name="connsiteX10" fmla="*/ 1248861 w 4614786"/>
              <a:gd name="connsiteY10" fmla="*/ 1213446 h 1367111"/>
              <a:gd name="connsiteX11" fmla="*/ 709110 w 4614786"/>
              <a:gd name="connsiteY11" fmla="*/ 1349972 h 1367111"/>
              <a:gd name="connsiteX12" fmla="*/ 39185 w 4614786"/>
              <a:gd name="connsiteY12" fmla="*/ 1146772 h 1367111"/>
              <a:gd name="connsiteX0" fmla="*/ 39185 w 4613364"/>
              <a:gd name="connsiteY0" fmla="*/ 1146772 h 1367111"/>
              <a:gd name="connsiteX1" fmla="*/ 150310 w 4613364"/>
              <a:gd name="connsiteY1" fmla="*/ 711796 h 1367111"/>
              <a:gd name="connsiteX2" fmla="*/ 623384 w 4613364"/>
              <a:gd name="connsiteY2" fmla="*/ 622896 h 1367111"/>
              <a:gd name="connsiteX3" fmla="*/ 744035 w 4613364"/>
              <a:gd name="connsiteY3" fmla="*/ 165696 h 1367111"/>
              <a:gd name="connsiteX4" fmla="*/ 1302835 w 4613364"/>
              <a:gd name="connsiteY4" fmla="*/ 597 h 1367111"/>
              <a:gd name="connsiteX5" fmla="*/ 1960059 w 4613364"/>
              <a:gd name="connsiteY5" fmla="*/ 213322 h 1367111"/>
              <a:gd name="connsiteX6" fmla="*/ 4601660 w 4613364"/>
              <a:gd name="connsiteY6" fmla="*/ 676872 h 1367111"/>
              <a:gd name="connsiteX7" fmla="*/ 2855410 w 4613364"/>
              <a:gd name="connsiteY7" fmla="*/ 1032471 h 1367111"/>
              <a:gd name="connsiteX8" fmla="*/ 2214061 w 4613364"/>
              <a:gd name="connsiteY8" fmla="*/ 968971 h 1367111"/>
              <a:gd name="connsiteX9" fmla="*/ 1871160 w 4613364"/>
              <a:gd name="connsiteY9" fmla="*/ 1232496 h 1367111"/>
              <a:gd name="connsiteX10" fmla="*/ 1248861 w 4613364"/>
              <a:gd name="connsiteY10" fmla="*/ 1213446 h 1367111"/>
              <a:gd name="connsiteX11" fmla="*/ 709110 w 4613364"/>
              <a:gd name="connsiteY11" fmla="*/ 1349972 h 1367111"/>
              <a:gd name="connsiteX12" fmla="*/ 39185 w 4613364"/>
              <a:gd name="connsiteY12" fmla="*/ 1146772 h 1367111"/>
              <a:gd name="connsiteX0" fmla="*/ 39185 w 4613364"/>
              <a:gd name="connsiteY0" fmla="*/ 1146772 h 1367111"/>
              <a:gd name="connsiteX1" fmla="*/ 150310 w 4613364"/>
              <a:gd name="connsiteY1" fmla="*/ 711796 h 1367111"/>
              <a:gd name="connsiteX2" fmla="*/ 623384 w 4613364"/>
              <a:gd name="connsiteY2" fmla="*/ 622896 h 1367111"/>
              <a:gd name="connsiteX3" fmla="*/ 744035 w 4613364"/>
              <a:gd name="connsiteY3" fmla="*/ 165696 h 1367111"/>
              <a:gd name="connsiteX4" fmla="*/ 1302835 w 4613364"/>
              <a:gd name="connsiteY4" fmla="*/ 597 h 1367111"/>
              <a:gd name="connsiteX5" fmla="*/ 1960059 w 4613364"/>
              <a:gd name="connsiteY5" fmla="*/ 213322 h 1367111"/>
              <a:gd name="connsiteX6" fmla="*/ 4601660 w 4613364"/>
              <a:gd name="connsiteY6" fmla="*/ 676872 h 1367111"/>
              <a:gd name="connsiteX7" fmla="*/ 2855410 w 4613364"/>
              <a:gd name="connsiteY7" fmla="*/ 1032471 h 1367111"/>
              <a:gd name="connsiteX8" fmla="*/ 2214061 w 4613364"/>
              <a:gd name="connsiteY8" fmla="*/ 968971 h 1367111"/>
              <a:gd name="connsiteX9" fmla="*/ 1871160 w 4613364"/>
              <a:gd name="connsiteY9" fmla="*/ 1232496 h 1367111"/>
              <a:gd name="connsiteX10" fmla="*/ 1248861 w 4613364"/>
              <a:gd name="connsiteY10" fmla="*/ 1213446 h 1367111"/>
              <a:gd name="connsiteX11" fmla="*/ 709110 w 4613364"/>
              <a:gd name="connsiteY11" fmla="*/ 1349972 h 1367111"/>
              <a:gd name="connsiteX12" fmla="*/ 39185 w 4613364"/>
              <a:gd name="connsiteY12" fmla="*/ 1146772 h 1367111"/>
              <a:gd name="connsiteX0" fmla="*/ 39185 w 4613364"/>
              <a:gd name="connsiteY0" fmla="*/ 1146772 h 1367111"/>
              <a:gd name="connsiteX1" fmla="*/ 150310 w 4613364"/>
              <a:gd name="connsiteY1" fmla="*/ 711796 h 1367111"/>
              <a:gd name="connsiteX2" fmla="*/ 623384 w 4613364"/>
              <a:gd name="connsiteY2" fmla="*/ 622896 h 1367111"/>
              <a:gd name="connsiteX3" fmla="*/ 744035 w 4613364"/>
              <a:gd name="connsiteY3" fmla="*/ 165696 h 1367111"/>
              <a:gd name="connsiteX4" fmla="*/ 1302835 w 4613364"/>
              <a:gd name="connsiteY4" fmla="*/ 597 h 1367111"/>
              <a:gd name="connsiteX5" fmla="*/ 1960059 w 4613364"/>
              <a:gd name="connsiteY5" fmla="*/ 213322 h 1367111"/>
              <a:gd name="connsiteX6" fmla="*/ 4601660 w 4613364"/>
              <a:gd name="connsiteY6" fmla="*/ 676872 h 1367111"/>
              <a:gd name="connsiteX7" fmla="*/ 2855410 w 4613364"/>
              <a:gd name="connsiteY7" fmla="*/ 1032471 h 1367111"/>
              <a:gd name="connsiteX8" fmla="*/ 2214061 w 4613364"/>
              <a:gd name="connsiteY8" fmla="*/ 968971 h 1367111"/>
              <a:gd name="connsiteX9" fmla="*/ 1975935 w 4613364"/>
              <a:gd name="connsiteY9" fmla="*/ 1026121 h 1367111"/>
              <a:gd name="connsiteX10" fmla="*/ 1871160 w 4613364"/>
              <a:gd name="connsiteY10" fmla="*/ 1232496 h 1367111"/>
              <a:gd name="connsiteX11" fmla="*/ 1248861 w 4613364"/>
              <a:gd name="connsiteY11" fmla="*/ 1213446 h 1367111"/>
              <a:gd name="connsiteX12" fmla="*/ 709110 w 4613364"/>
              <a:gd name="connsiteY12" fmla="*/ 1349972 h 1367111"/>
              <a:gd name="connsiteX13" fmla="*/ 39185 w 4613364"/>
              <a:gd name="connsiteY13" fmla="*/ 1146772 h 1367111"/>
              <a:gd name="connsiteX0" fmla="*/ 39185 w 4613364"/>
              <a:gd name="connsiteY0" fmla="*/ 1146772 h 1367111"/>
              <a:gd name="connsiteX1" fmla="*/ 150310 w 4613364"/>
              <a:gd name="connsiteY1" fmla="*/ 711796 h 1367111"/>
              <a:gd name="connsiteX2" fmla="*/ 623384 w 4613364"/>
              <a:gd name="connsiteY2" fmla="*/ 622896 h 1367111"/>
              <a:gd name="connsiteX3" fmla="*/ 744035 w 4613364"/>
              <a:gd name="connsiteY3" fmla="*/ 165696 h 1367111"/>
              <a:gd name="connsiteX4" fmla="*/ 1302835 w 4613364"/>
              <a:gd name="connsiteY4" fmla="*/ 597 h 1367111"/>
              <a:gd name="connsiteX5" fmla="*/ 1960059 w 4613364"/>
              <a:gd name="connsiteY5" fmla="*/ 213322 h 1367111"/>
              <a:gd name="connsiteX6" fmla="*/ 4601660 w 4613364"/>
              <a:gd name="connsiteY6" fmla="*/ 676872 h 1367111"/>
              <a:gd name="connsiteX7" fmla="*/ 2855410 w 4613364"/>
              <a:gd name="connsiteY7" fmla="*/ 1032471 h 1367111"/>
              <a:gd name="connsiteX8" fmla="*/ 2214061 w 4613364"/>
              <a:gd name="connsiteY8" fmla="*/ 968971 h 1367111"/>
              <a:gd name="connsiteX9" fmla="*/ 1975935 w 4613364"/>
              <a:gd name="connsiteY9" fmla="*/ 1026121 h 1367111"/>
              <a:gd name="connsiteX10" fmla="*/ 1871160 w 4613364"/>
              <a:gd name="connsiteY10" fmla="*/ 1232496 h 1367111"/>
              <a:gd name="connsiteX11" fmla="*/ 1248861 w 4613364"/>
              <a:gd name="connsiteY11" fmla="*/ 1213446 h 1367111"/>
              <a:gd name="connsiteX12" fmla="*/ 709110 w 4613364"/>
              <a:gd name="connsiteY12" fmla="*/ 1349972 h 1367111"/>
              <a:gd name="connsiteX13" fmla="*/ 39185 w 4613364"/>
              <a:gd name="connsiteY13" fmla="*/ 1146772 h 1367111"/>
              <a:gd name="connsiteX0" fmla="*/ 39185 w 4613364"/>
              <a:gd name="connsiteY0" fmla="*/ 1146772 h 1367111"/>
              <a:gd name="connsiteX1" fmla="*/ 150310 w 4613364"/>
              <a:gd name="connsiteY1" fmla="*/ 711796 h 1367111"/>
              <a:gd name="connsiteX2" fmla="*/ 623384 w 4613364"/>
              <a:gd name="connsiteY2" fmla="*/ 622896 h 1367111"/>
              <a:gd name="connsiteX3" fmla="*/ 744035 w 4613364"/>
              <a:gd name="connsiteY3" fmla="*/ 165696 h 1367111"/>
              <a:gd name="connsiteX4" fmla="*/ 1302835 w 4613364"/>
              <a:gd name="connsiteY4" fmla="*/ 597 h 1367111"/>
              <a:gd name="connsiteX5" fmla="*/ 1960059 w 4613364"/>
              <a:gd name="connsiteY5" fmla="*/ 213322 h 1367111"/>
              <a:gd name="connsiteX6" fmla="*/ 4601660 w 4613364"/>
              <a:gd name="connsiteY6" fmla="*/ 676872 h 1367111"/>
              <a:gd name="connsiteX7" fmla="*/ 2855410 w 4613364"/>
              <a:gd name="connsiteY7" fmla="*/ 1032471 h 1367111"/>
              <a:gd name="connsiteX8" fmla="*/ 2214061 w 4613364"/>
              <a:gd name="connsiteY8" fmla="*/ 968971 h 1367111"/>
              <a:gd name="connsiteX9" fmla="*/ 1975935 w 4613364"/>
              <a:gd name="connsiteY9" fmla="*/ 1026121 h 1367111"/>
              <a:gd name="connsiteX10" fmla="*/ 1871160 w 4613364"/>
              <a:gd name="connsiteY10" fmla="*/ 1194396 h 1367111"/>
              <a:gd name="connsiteX11" fmla="*/ 1248861 w 4613364"/>
              <a:gd name="connsiteY11" fmla="*/ 1213446 h 1367111"/>
              <a:gd name="connsiteX12" fmla="*/ 709110 w 4613364"/>
              <a:gd name="connsiteY12" fmla="*/ 1349972 h 1367111"/>
              <a:gd name="connsiteX13" fmla="*/ 39185 w 4613364"/>
              <a:gd name="connsiteY13" fmla="*/ 1146772 h 1367111"/>
              <a:gd name="connsiteX0" fmla="*/ 39185 w 4614257"/>
              <a:gd name="connsiteY0" fmla="*/ 1146772 h 1367111"/>
              <a:gd name="connsiteX1" fmla="*/ 150310 w 4614257"/>
              <a:gd name="connsiteY1" fmla="*/ 711796 h 1367111"/>
              <a:gd name="connsiteX2" fmla="*/ 623384 w 4614257"/>
              <a:gd name="connsiteY2" fmla="*/ 622896 h 1367111"/>
              <a:gd name="connsiteX3" fmla="*/ 744035 w 4614257"/>
              <a:gd name="connsiteY3" fmla="*/ 165696 h 1367111"/>
              <a:gd name="connsiteX4" fmla="*/ 1302835 w 4614257"/>
              <a:gd name="connsiteY4" fmla="*/ 597 h 1367111"/>
              <a:gd name="connsiteX5" fmla="*/ 1960059 w 4614257"/>
              <a:gd name="connsiteY5" fmla="*/ 213322 h 1367111"/>
              <a:gd name="connsiteX6" fmla="*/ 4601660 w 4614257"/>
              <a:gd name="connsiteY6" fmla="*/ 676872 h 1367111"/>
              <a:gd name="connsiteX7" fmla="*/ 2855410 w 4614257"/>
              <a:gd name="connsiteY7" fmla="*/ 1032471 h 1367111"/>
              <a:gd name="connsiteX8" fmla="*/ 2636335 w 4614257"/>
              <a:gd name="connsiteY8" fmla="*/ 937221 h 1367111"/>
              <a:gd name="connsiteX9" fmla="*/ 2214061 w 4614257"/>
              <a:gd name="connsiteY9" fmla="*/ 968971 h 1367111"/>
              <a:gd name="connsiteX10" fmla="*/ 1975935 w 4614257"/>
              <a:gd name="connsiteY10" fmla="*/ 1026121 h 1367111"/>
              <a:gd name="connsiteX11" fmla="*/ 1871160 w 4614257"/>
              <a:gd name="connsiteY11" fmla="*/ 1194396 h 1367111"/>
              <a:gd name="connsiteX12" fmla="*/ 1248861 w 4614257"/>
              <a:gd name="connsiteY12" fmla="*/ 1213446 h 1367111"/>
              <a:gd name="connsiteX13" fmla="*/ 709110 w 4614257"/>
              <a:gd name="connsiteY13" fmla="*/ 1349972 h 1367111"/>
              <a:gd name="connsiteX14" fmla="*/ 39185 w 4614257"/>
              <a:gd name="connsiteY14" fmla="*/ 1146772 h 1367111"/>
              <a:gd name="connsiteX0" fmla="*/ 39185 w 4613089"/>
              <a:gd name="connsiteY0" fmla="*/ 1146772 h 1367111"/>
              <a:gd name="connsiteX1" fmla="*/ 150310 w 4613089"/>
              <a:gd name="connsiteY1" fmla="*/ 711796 h 1367111"/>
              <a:gd name="connsiteX2" fmla="*/ 623384 w 4613089"/>
              <a:gd name="connsiteY2" fmla="*/ 622896 h 1367111"/>
              <a:gd name="connsiteX3" fmla="*/ 744035 w 4613089"/>
              <a:gd name="connsiteY3" fmla="*/ 165696 h 1367111"/>
              <a:gd name="connsiteX4" fmla="*/ 1302835 w 4613089"/>
              <a:gd name="connsiteY4" fmla="*/ 597 h 1367111"/>
              <a:gd name="connsiteX5" fmla="*/ 1960059 w 4613089"/>
              <a:gd name="connsiteY5" fmla="*/ 213322 h 1367111"/>
              <a:gd name="connsiteX6" fmla="*/ 4601660 w 4613089"/>
              <a:gd name="connsiteY6" fmla="*/ 676872 h 1367111"/>
              <a:gd name="connsiteX7" fmla="*/ 2855410 w 4613089"/>
              <a:gd name="connsiteY7" fmla="*/ 1032471 h 1367111"/>
              <a:gd name="connsiteX8" fmla="*/ 2636335 w 4613089"/>
              <a:gd name="connsiteY8" fmla="*/ 937221 h 1367111"/>
              <a:gd name="connsiteX9" fmla="*/ 2214061 w 4613089"/>
              <a:gd name="connsiteY9" fmla="*/ 968971 h 1367111"/>
              <a:gd name="connsiteX10" fmla="*/ 1975935 w 4613089"/>
              <a:gd name="connsiteY10" fmla="*/ 1026121 h 1367111"/>
              <a:gd name="connsiteX11" fmla="*/ 1871160 w 4613089"/>
              <a:gd name="connsiteY11" fmla="*/ 1194396 h 1367111"/>
              <a:gd name="connsiteX12" fmla="*/ 1248861 w 4613089"/>
              <a:gd name="connsiteY12" fmla="*/ 1213446 h 1367111"/>
              <a:gd name="connsiteX13" fmla="*/ 709110 w 4613089"/>
              <a:gd name="connsiteY13" fmla="*/ 1349972 h 1367111"/>
              <a:gd name="connsiteX14" fmla="*/ 39185 w 4613089"/>
              <a:gd name="connsiteY14" fmla="*/ 1146772 h 1367111"/>
              <a:gd name="connsiteX0" fmla="*/ 39185 w 4602288"/>
              <a:gd name="connsiteY0" fmla="*/ 1400707 h 1621046"/>
              <a:gd name="connsiteX1" fmla="*/ 150310 w 4602288"/>
              <a:gd name="connsiteY1" fmla="*/ 965731 h 1621046"/>
              <a:gd name="connsiteX2" fmla="*/ 623384 w 4602288"/>
              <a:gd name="connsiteY2" fmla="*/ 876831 h 1621046"/>
              <a:gd name="connsiteX3" fmla="*/ 744035 w 4602288"/>
              <a:gd name="connsiteY3" fmla="*/ 419631 h 1621046"/>
              <a:gd name="connsiteX4" fmla="*/ 1302835 w 4602288"/>
              <a:gd name="connsiteY4" fmla="*/ 254532 h 1621046"/>
              <a:gd name="connsiteX5" fmla="*/ 1960059 w 4602288"/>
              <a:gd name="connsiteY5" fmla="*/ 467257 h 1621046"/>
              <a:gd name="connsiteX6" fmla="*/ 3436435 w 4602288"/>
              <a:gd name="connsiteY6" fmla="*/ 6881 h 1621046"/>
              <a:gd name="connsiteX7" fmla="*/ 4601660 w 4602288"/>
              <a:gd name="connsiteY7" fmla="*/ 930807 h 1621046"/>
              <a:gd name="connsiteX8" fmla="*/ 2855410 w 4602288"/>
              <a:gd name="connsiteY8" fmla="*/ 1286406 h 1621046"/>
              <a:gd name="connsiteX9" fmla="*/ 2636335 w 4602288"/>
              <a:gd name="connsiteY9" fmla="*/ 1191156 h 1621046"/>
              <a:gd name="connsiteX10" fmla="*/ 2214061 w 4602288"/>
              <a:gd name="connsiteY10" fmla="*/ 1222906 h 1621046"/>
              <a:gd name="connsiteX11" fmla="*/ 1975935 w 4602288"/>
              <a:gd name="connsiteY11" fmla="*/ 1280056 h 1621046"/>
              <a:gd name="connsiteX12" fmla="*/ 1871160 w 4602288"/>
              <a:gd name="connsiteY12" fmla="*/ 1448331 h 1621046"/>
              <a:gd name="connsiteX13" fmla="*/ 1248861 w 4602288"/>
              <a:gd name="connsiteY13" fmla="*/ 1467381 h 1621046"/>
              <a:gd name="connsiteX14" fmla="*/ 709110 w 4602288"/>
              <a:gd name="connsiteY14" fmla="*/ 1603907 h 1621046"/>
              <a:gd name="connsiteX15" fmla="*/ 39185 w 4602288"/>
              <a:gd name="connsiteY15" fmla="*/ 1400707 h 1621046"/>
              <a:gd name="connsiteX0" fmla="*/ 39185 w 4602211"/>
              <a:gd name="connsiteY0" fmla="*/ 1425296 h 1645635"/>
              <a:gd name="connsiteX1" fmla="*/ 150310 w 4602211"/>
              <a:gd name="connsiteY1" fmla="*/ 990320 h 1645635"/>
              <a:gd name="connsiteX2" fmla="*/ 623384 w 4602211"/>
              <a:gd name="connsiteY2" fmla="*/ 901420 h 1645635"/>
              <a:gd name="connsiteX3" fmla="*/ 744035 w 4602211"/>
              <a:gd name="connsiteY3" fmla="*/ 444220 h 1645635"/>
              <a:gd name="connsiteX4" fmla="*/ 1302835 w 4602211"/>
              <a:gd name="connsiteY4" fmla="*/ 279121 h 1645635"/>
              <a:gd name="connsiteX5" fmla="*/ 1960059 w 4602211"/>
              <a:gd name="connsiteY5" fmla="*/ 491846 h 1645635"/>
              <a:gd name="connsiteX6" fmla="*/ 2544260 w 4602211"/>
              <a:gd name="connsiteY6" fmla="*/ 221970 h 1645635"/>
              <a:gd name="connsiteX7" fmla="*/ 3436435 w 4602211"/>
              <a:gd name="connsiteY7" fmla="*/ 31470 h 1645635"/>
              <a:gd name="connsiteX8" fmla="*/ 4601660 w 4602211"/>
              <a:gd name="connsiteY8" fmla="*/ 955396 h 1645635"/>
              <a:gd name="connsiteX9" fmla="*/ 2855410 w 4602211"/>
              <a:gd name="connsiteY9" fmla="*/ 1310995 h 1645635"/>
              <a:gd name="connsiteX10" fmla="*/ 2636335 w 4602211"/>
              <a:gd name="connsiteY10" fmla="*/ 1215745 h 1645635"/>
              <a:gd name="connsiteX11" fmla="*/ 2214061 w 4602211"/>
              <a:gd name="connsiteY11" fmla="*/ 1247495 h 1645635"/>
              <a:gd name="connsiteX12" fmla="*/ 1975935 w 4602211"/>
              <a:gd name="connsiteY12" fmla="*/ 1304645 h 1645635"/>
              <a:gd name="connsiteX13" fmla="*/ 1871160 w 4602211"/>
              <a:gd name="connsiteY13" fmla="*/ 1472920 h 1645635"/>
              <a:gd name="connsiteX14" fmla="*/ 1248861 w 4602211"/>
              <a:gd name="connsiteY14" fmla="*/ 1491970 h 1645635"/>
              <a:gd name="connsiteX15" fmla="*/ 709110 w 4602211"/>
              <a:gd name="connsiteY15" fmla="*/ 1628496 h 1645635"/>
              <a:gd name="connsiteX16" fmla="*/ 39185 w 4602211"/>
              <a:gd name="connsiteY16" fmla="*/ 1425296 h 1645635"/>
              <a:gd name="connsiteX0" fmla="*/ 39185 w 4602219"/>
              <a:gd name="connsiteY0" fmla="*/ 1393908 h 1614247"/>
              <a:gd name="connsiteX1" fmla="*/ 150310 w 4602219"/>
              <a:gd name="connsiteY1" fmla="*/ 958932 h 1614247"/>
              <a:gd name="connsiteX2" fmla="*/ 623384 w 4602219"/>
              <a:gd name="connsiteY2" fmla="*/ 870032 h 1614247"/>
              <a:gd name="connsiteX3" fmla="*/ 744035 w 4602219"/>
              <a:gd name="connsiteY3" fmla="*/ 412832 h 1614247"/>
              <a:gd name="connsiteX4" fmla="*/ 1302835 w 4602219"/>
              <a:gd name="connsiteY4" fmla="*/ 247733 h 1614247"/>
              <a:gd name="connsiteX5" fmla="*/ 1960059 w 4602219"/>
              <a:gd name="connsiteY5" fmla="*/ 460458 h 1614247"/>
              <a:gd name="connsiteX6" fmla="*/ 2544260 w 4602219"/>
              <a:gd name="connsiteY6" fmla="*/ 190582 h 1614247"/>
              <a:gd name="connsiteX7" fmla="*/ 3436435 w 4602219"/>
              <a:gd name="connsiteY7" fmla="*/ 82 h 1614247"/>
              <a:gd name="connsiteX8" fmla="*/ 4601660 w 4602219"/>
              <a:gd name="connsiteY8" fmla="*/ 924008 h 1614247"/>
              <a:gd name="connsiteX9" fmla="*/ 2855410 w 4602219"/>
              <a:gd name="connsiteY9" fmla="*/ 1279607 h 1614247"/>
              <a:gd name="connsiteX10" fmla="*/ 2636335 w 4602219"/>
              <a:gd name="connsiteY10" fmla="*/ 1184357 h 1614247"/>
              <a:gd name="connsiteX11" fmla="*/ 2214061 w 4602219"/>
              <a:gd name="connsiteY11" fmla="*/ 1216107 h 1614247"/>
              <a:gd name="connsiteX12" fmla="*/ 1975935 w 4602219"/>
              <a:gd name="connsiteY12" fmla="*/ 1273257 h 1614247"/>
              <a:gd name="connsiteX13" fmla="*/ 1871160 w 4602219"/>
              <a:gd name="connsiteY13" fmla="*/ 1441532 h 1614247"/>
              <a:gd name="connsiteX14" fmla="*/ 1248861 w 4602219"/>
              <a:gd name="connsiteY14" fmla="*/ 1460582 h 1614247"/>
              <a:gd name="connsiteX15" fmla="*/ 709110 w 4602219"/>
              <a:gd name="connsiteY15" fmla="*/ 1597108 h 1614247"/>
              <a:gd name="connsiteX16" fmla="*/ 39185 w 4602219"/>
              <a:gd name="connsiteY16" fmla="*/ 1393908 h 1614247"/>
              <a:gd name="connsiteX0" fmla="*/ 39185 w 4649553"/>
              <a:gd name="connsiteY0" fmla="*/ 1394582 h 1614921"/>
              <a:gd name="connsiteX1" fmla="*/ 150310 w 4649553"/>
              <a:gd name="connsiteY1" fmla="*/ 959606 h 1614921"/>
              <a:gd name="connsiteX2" fmla="*/ 623384 w 4649553"/>
              <a:gd name="connsiteY2" fmla="*/ 870706 h 1614921"/>
              <a:gd name="connsiteX3" fmla="*/ 744035 w 4649553"/>
              <a:gd name="connsiteY3" fmla="*/ 413506 h 1614921"/>
              <a:gd name="connsiteX4" fmla="*/ 1302835 w 4649553"/>
              <a:gd name="connsiteY4" fmla="*/ 248407 h 1614921"/>
              <a:gd name="connsiteX5" fmla="*/ 1960059 w 4649553"/>
              <a:gd name="connsiteY5" fmla="*/ 461132 h 1614921"/>
              <a:gd name="connsiteX6" fmla="*/ 2544260 w 4649553"/>
              <a:gd name="connsiteY6" fmla="*/ 191256 h 1614921"/>
              <a:gd name="connsiteX7" fmla="*/ 3436435 w 4649553"/>
              <a:gd name="connsiteY7" fmla="*/ 756 h 1614921"/>
              <a:gd name="connsiteX8" fmla="*/ 4090486 w 4649553"/>
              <a:gd name="connsiteY8" fmla="*/ 261107 h 1614921"/>
              <a:gd name="connsiteX9" fmla="*/ 4601660 w 4649553"/>
              <a:gd name="connsiteY9" fmla="*/ 924682 h 1614921"/>
              <a:gd name="connsiteX10" fmla="*/ 2855410 w 4649553"/>
              <a:gd name="connsiteY10" fmla="*/ 1280281 h 1614921"/>
              <a:gd name="connsiteX11" fmla="*/ 2636335 w 4649553"/>
              <a:gd name="connsiteY11" fmla="*/ 1185031 h 1614921"/>
              <a:gd name="connsiteX12" fmla="*/ 2214061 w 4649553"/>
              <a:gd name="connsiteY12" fmla="*/ 1216781 h 1614921"/>
              <a:gd name="connsiteX13" fmla="*/ 1975935 w 4649553"/>
              <a:gd name="connsiteY13" fmla="*/ 1273931 h 1614921"/>
              <a:gd name="connsiteX14" fmla="*/ 1871160 w 4649553"/>
              <a:gd name="connsiteY14" fmla="*/ 1442206 h 1614921"/>
              <a:gd name="connsiteX15" fmla="*/ 1248861 w 4649553"/>
              <a:gd name="connsiteY15" fmla="*/ 1461256 h 1614921"/>
              <a:gd name="connsiteX16" fmla="*/ 709110 w 4649553"/>
              <a:gd name="connsiteY16" fmla="*/ 1597782 h 1614921"/>
              <a:gd name="connsiteX17" fmla="*/ 39185 w 4649553"/>
              <a:gd name="connsiteY17" fmla="*/ 1394582 h 1614921"/>
              <a:gd name="connsiteX0" fmla="*/ 39185 w 4649760"/>
              <a:gd name="connsiteY0" fmla="*/ 1394582 h 1614921"/>
              <a:gd name="connsiteX1" fmla="*/ 150310 w 4649760"/>
              <a:gd name="connsiteY1" fmla="*/ 959606 h 1614921"/>
              <a:gd name="connsiteX2" fmla="*/ 623384 w 4649760"/>
              <a:gd name="connsiteY2" fmla="*/ 870706 h 1614921"/>
              <a:gd name="connsiteX3" fmla="*/ 744035 w 4649760"/>
              <a:gd name="connsiteY3" fmla="*/ 413506 h 1614921"/>
              <a:gd name="connsiteX4" fmla="*/ 1302835 w 4649760"/>
              <a:gd name="connsiteY4" fmla="*/ 248407 h 1614921"/>
              <a:gd name="connsiteX5" fmla="*/ 1960059 w 4649760"/>
              <a:gd name="connsiteY5" fmla="*/ 461132 h 1614921"/>
              <a:gd name="connsiteX6" fmla="*/ 2544260 w 4649760"/>
              <a:gd name="connsiteY6" fmla="*/ 191256 h 1614921"/>
              <a:gd name="connsiteX7" fmla="*/ 3436435 w 4649760"/>
              <a:gd name="connsiteY7" fmla="*/ 756 h 1614921"/>
              <a:gd name="connsiteX8" fmla="*/ 4090486 w 4649760"/>
              <a:gd name="connsiteY8" fmla="*/ 261107 h 1614921"/>
              <a:gd name="connsiteX9" fmla="*/ 4601660 w 4649760"/>
              <a:gd name="connsiteY9" fmla="*/ 924682 h 1614921"/>
              <a:gd name="connsiteX10" fmla="*/ 2855410 w 4649760"/>
              <a:gd name="connsiteY10" fmla="*/ 1280281 h 1614921"/>
              <a:gd name="connsiteX11" fmla="*/ 2636335 w 4649760"/>
              <a:gd name="connsiteY11" fmla="*/ 1185031 h 1614921"/>
              <a:gd name="connsiteX12" fmla="*/ 2214061 w 4649760"/>
              <a:gd name="connsiteY12" fmla="*/ 1216781 h 1614921"/>
              <a:gd name="connsiteX13" fmla="*/ 1975935 w 4649760"/>
              <a:gd name="connsiteY13" fmla="*/ 1273931 h 1614921"/>
              <a:gd name="connsiteX14" fmla="*/ 1871160 w 4649760"/>
              <a:gd name="connsiteY14" fmla="*/ 1442206 h 1614921"/>
              <a:gd name="connsiteX15" fmla="*/ 1248861 w 4649760"/>
              <a:gd name="connsiteY15" fmla="*/ 1461256 h 1614921"/>
              <a:gd name="connsiteX16" fmla="*/ 709110 w 4649760"/>
              <a:gd name="connsiteY16" fmla="*/ 1597782 h 1614921"/>
              <a:gd name="connsiteX17" fmla="*/ 39185 w 4649760"/>
              <a:gd name="connsiteY17" fmla="*/ 1394582 h 1614921"/>
              <a:gd name="connsiteX0" fmla="*/ 39185 w 4093903"/>
              <a:gd name="connsiteY0" fmla="*/ 1394582 h 1614921"/>
              <a:gd name="connsiteX1" fmla="*/ 150310 w 4093903"/>
              <a:gd name="connsiteY1" fmla="*/ 959606 h 1614921"/>
              <a:gd name="connsiteX2" fmla="*/ 623384 w 4093903"/>
              <a:gd name="connsiteY2" fmla="*/ 870706 h 1614921"/>
              <a:gd name="connsiteX3" fmla="*/ 744035 w 4093903"/>
              <a:gd name="connsiteY3" fmla="*/ 413506 h 1614921"/>
              <a:gd name="connsiteX4" fmla="*/ 1302835 w 4093903"/>
              <a:gd name="connsiteY4" fmla="*/ 248407 h 1614921"/>
              <a:gd name="connsiteX5" fmla="*/ 1960059 w 4093903"/>
              <a:gd name="connsiteY5" fmla="*/ 461132 h 1614921"/>
              <a:gd name="connsiteX6" fmla="*/ 2544260 w 4093903"/>
              <a:gd name="connsiteY6" fmla="*/ 191256 h 1614921"/>
              <a:gd name="connsiteX7" fmla="*/ 3436435 w 4093903"/>
              <a:gd name="connsiteY7" fmla="*/ 756 h 1614921"/>
              <a:gd name="connsiteX8" fmla="*/ 4090486 w 4093903"/>
              <a:gd name="connsiteY8" fmla="*/ 261107 h 1614921"/>
              <a:gd name="connsiteX9" fmla="*/ 3655510 w 4093903"/>
              <a:gd name="connsiteY9" fmla="*/ 829432 h 1614921"/>
              <a:gd name="connsiteX10" fmla="*/ 2855410 w 4093903"/>
              <a:gd name="connsiteY10" fmla="*/ 1280281 h 1614921"/>
              <a:gd name="connsiteX11" fmla="*/ 2636335 w 4093903"/>
              <a:gd name="connsiteY11" fmla="*/ 1185031 h 1614921"/>
              <a:gd name="connsiteX12" fmla="*/ 2214061 w 4093903"/>
              <a:gd name="connsiteY12" fmla="*/ 1216781 h 1614921"/>
              <a:gd name="connsiteX13" fmla="*/ 1975935 w 4093903"/>
              <a:gd name="connsiteY13" fmla="*/ 1273931 h 1614921"/>
              <a:gd name="connsiteX14" fmla="*/ 1871160 w 4093903"/>
              <a:gd name="connsiteY14" fmla="*/ 1442206 h 1614921"/>
              <a:gd name="connsiteX15" fmla="*/ 1248861 w 4093903"/>
              <a:gd name="connsiteY15" fmla="*/ 1461256 h 1614921"/>
              <a:gd name="connsiteX16" fmla="*/ 709110 w 4093903"/>
              <a:gd name="connsiteY16" fmla="*/ 1597782 h 1614921"/>
              <a:gd name="connsiteX17" fmla="*/ 39185 w 4093903"/>
              <a:gd name="connsiteY17" fmla="*/ 1394582 h 1614921"/>
              <a:gd name="connsiteX0" fmla="*/ 136587 w 4191305"/>
              <a:gd name="connsiteY0" fmla="*/ 1394582 h 1612716"/>
              <a:gd name="connsiteX1" fmla="*/ 6413 w 4191305"/>
              <a:gd name="connsiteY1" fmla="*/ 1175507 h 1612716"/>
              <a:gd name="connsiteX2" fmla="*/ 247712 w 4191305"/>
              <a:gd name="connsiteY2" fmla="*/ 959606 h 1612716"/>
              <a:gd name="connsiteX3" fmla="*/ 720786 w 4191305"/>
              <a:gd name="connsiteY3" fmla="*/ 870706 h 1612716"/>
              <a:gd name="connsiteX4" fmla="*/ 841437 w 4191305"/>
              <a:gd name="connsiteY4" fmla="*/ 413506 h 1612716"/>
              <a:gd name="connsiteX5" fmla="*/ 1400237 w 4191305"/>
              <a:gd name="connsiteY5" fmla="*/ 248407 h 1612716"/>
              <a:gd name="connsiteX6" fmla="*/ 2057461 w 4191305"/>
              <a:gd name="connsiteY6" fmla="*/ 461132 h 1612716"/>
              <a:gd name="connsiteX7" fmla="*/ 2641662 w 4191305"/>
              <a:gd name="connsiteY7" fmla="*/ 191256 h 1612716"/>
              <a:gd name="connsiteX8" fmla="*/ 3533837 w 4191305"/>
              <a:gd name="connsiteY8" fmla="*/ 756 h 1612716"/>
              <a:gd name="connsiteX9" fmla="*/ 4187888 w 4191305"/>
              <a:gd name="connsiteY9" fmla="*/ 261107 h 1612716"/>
              <a:gd name="connsiteX10" fmla="*/ 3752912 w 4191305"/>
              <a:gd name="connsiteY10" fmla="*/ 829432 h 1612716"/>
              <a:gd name="connsiteX11" fmla="*/ 2952812 w 4191305"/>
              <a:gd name="connsiteY11" fmla="*/ 1280281 h 1612716"/>
              <a:gd name="connsiteX12" fmla="*/ 2733737 w 4191305"/>
              <a:gd name="connsiteY12" fmla="*/ 1185031 h 1612716"/>
              <a:gd name="connsiteX13" fmla="*/ 2311463 w 4191305"/>
              <a:gd name="connsiteY13" fmla="*/ 1216781 h 1612716"/>
              <a:gd name="connsiteX14" fmla="*/ 2073337 w 4191305"/>
              <a:gd name="connsiteY14" fmla="*/ 1273931 h 1612716"/>
              <a:gd name="connsiteX15" fmla="*/ 1968562 w 4191305"/>
              <a:gd name="connsiteY15" fmla="*/ 1442206 h 1612716"/>
              <a:gd name="connsiteX16" fmla="*/ 1346263 w 4191305"/>
              <a:gd name="connsiteY16" fmla="*/ 1461256 h 1612716"/>
              <a:gd name="connsiteX17" fmla="*/ 806512 w 4191305"/>
              <a:gd name="connsiteY17" fmla="*/ 1597782 h 1612716"/>
              <a:gd name="connsiteX18" fmla="*/ 136587 w 4191305"/>
              <a:gd name="connsiteY18" fmla="*/ 1394582 h 1612716"/>
              <a:gd name="connsiteX0" fmla="*/ 136587 w 4190608"/>
              <a:gd name="connsiteY0" fmla="*/ 1394582 h 1612716"/>
              <a:gd name="connsiteX1" fmla="*/ 6413 w 4190608"/>
              <a:gd name="connsiteY1" fmla="*/ 1175507 h 1612716"/>
              <a:gd name="connsiteX2" fmla="*/ 247712 w 4190608"/>
              <a:gd name="connsiteY2" fmla="*/ 959606 h 1612716"/>
              <a:gd name="connsiteX3" fmla="*/ 720786 w 4190608"/>
              <a:gd name="connsiteY3" fmla="*/ 870706 h 1612716"/>
              <a:gd name="connsiteX4" fmla="*/ 841437 w 4190608"/>
              <a:gd name="connsiteY4" fmla="*/ 413506 h 1612716"/>
              <a:gd name="connsiteX5" fmla="*/ 1400237 w 4190608"/>
              <a:gd name="connsiteY5" fmla="*/ 248407 h 1612716"/>
              <a:gd name="connsiteX6" fmla="*/ 2057461 w 4190608"/>
              <a:gd name="connsiteY6" fmla="*/ 461132 h 1612716"/>
              <a:gd name="connsiteX7" fmla="*/ 2641662 w 4190608"/>
              <a:gd name="connsiteY7" fmla="*/ 191256 h 1612716"/>
              <a:gd name="connsiteX8" fmla="*/ 3533837 w 4190608"/>
              <a:gd name="connsiteY8" fmla="*/ 756 h 1612716"/>
              <a:gd name="connsiteX9" fmla="*/ 4187888 w 4190608"/>
              <a:gd name="connsiteY9" fmla="*/ 261107 h 1612716"/>
              <a:gd name="connsiteX10" fmla="*/ 3752912 w 4190608"/>
              <a:gd name="connsiteY10" fmla="*/ 829432 h 1612716"/>
              <a:gd name="connsiteX11" fmla="*/ 3206813 w 4190608"/>
              <a:gd name="connsiteY11" fmla="*/ 788157 h 1612716"/>
              <a:gd name="connsiteX12" fmla="*/ 2952812 w 4190608"/>
              <a:gd name="connsiteY12" fmla="*/ 1280281 h 1612716"/>
              <a:gd name="connsiteX13" fmla="*/ 2733737 w 4190608"/>
              <a:gd name="connsiteY13" fmla="*/ 1185031 h 1612716"/>
              <a:gd name="connsiteX14" fmla="*/ 2311463 w 4190608"/>
              <a:gd name="connsiteY14" fmla="*/ 1216781 h 1612716"/>
              <a:gd name="connsiteX15" fmla="*/ 2073337 w 4190608"/>
              <a:gd name="connsiteY15" fmla="*/ 1273931 h 1612716"/>
              <a:gd name="connsiteX16" fmla="*/ 1968562 w 4190608"/>
              <a:gd name="connsiteY16" fmla="*/ 1442206 h 1612716"/>
              <a:gd name="connsiteX17" fmla="*/ 1346263 w 4190608"/>
              <a:gd name="connsiteY17" fmla="*/ 1461256 h 1612716"/>
              <a:gd name="connsiteX18" fmla="*/ 806512 w 4190608"/>
              <a:gd name="connsiteY18" fmla="*/ 1597782 h 1612716"/>
              <a:gd name="connsiteX19" fmla="*/ 136587 w 4190608"/>
              <a:gd name="connsiteY19" fmla="*/ 1394582 h 1612716"/>
              <a:gd name="connsiteX0" fmla="*/ 136587 w 4190608"/>
              <a:gd name="connsiteY0" fmla="*/ 1394582 h 1612716"/>
              <a:gd name="connsiteX1" fmla="*/ 6413 w 4190608"/>
              <a:gd name="connsiteY1" fmla="*/ 1175507 h 1612716"/>
              <a:gd name="connsiteX2" fmla="*/ 247712 w 4190608"/>
              <a:gd name="connsiteY2" fmla="*/ 959606 h 1612716"/>
              <a:gd name="connsiteX3" fmla="*/ 720786 w 4190608"/>
              <a:gd name="connsiteY3" fmla="*/ 870706 h 1612716"/>
              <a:gd name="connsiteX4" fmla="*/ 841437 w 4190608"/>
              <a:gd name="connsiteY4" fmla="*/ 413506 h 1612716"/>
              <a:gd name="connsiteX5" fmla="*/ 1400237 w 4190608"/>
              <a:gd name="connsiteY5" fmla="*/ 248407 h 1612716"/>
              <a:gd name="connsiteX6" fmla="*/ 2057461 w 4190608"/>
              <a:gd name="connsiteY6" fmla="*/ 461132 h 1612716"/>
              <a:gd name="connsiteX7" fmla="*/ 2641662 w 4190608"/>
              <a:gd name="connsiteY7" fmla="*/ 191256 h 1612716"/>
              <a:gd name="connsiteX8" fmla="*/ 3533837 w 4190608"/>
              <a:gd name="connsiteY8" fmla="*/ 756 h 1612716"/>
              <a:gd name="connsiteX9" fmla="*/ 4187888 w 4190608"/>
              <a:gd name="connsiteY9" fmla="*/ 261107 h 1612716"/>
              <a:gd name="connsiteX10" fmla="*/ 3752912 w 4190608"/>
              <a:gd name="connsiteY10" fmla="*/ 829432 h 1612716"/>
              <a:gd name="connsiteX11" fmla="*/ 3206813 w 4190608"/>
              <a:gd name="connsiteY11" fmla="*/ 788157 h 1612716"/>
              <a:gd name="connsiteX12" fmla="*/ 3140138 w 4190608"/>
              <a:gd name="connsiteY12" fmla="*/ 1137407 h 1612716"/>
              <a:gd name="connsiteX13" fmla="*/ 2952812 w 4190608"/>
              <a:gd name="connsiteY13" fmla="*/ 1280281 h 1612716"/>
              <a:gd name="connsiteX14" fmla="*/ 2733737 w 4190608"/>
              <a:gd name="connsiteY14" fmla="*/ 1185031 h 1612716"/>
              <a:gd name="connsiteX15" fmla="*/ 2311463 w 4190608"/>
              <a:gd name="connsiteY15" fmla="*/ 1216781 h 1612716"/>
              <a:gd name="connsiteX16" fmla="*/ 2073337 w 4190608"/>
              <a:gd name="connsiteY16" fmla="*/ 1273931 h 1612716"/>
              <a:gd name="connsiteX17" fmla="*/ 1968562 w 4190608"/>
              <a:gd name="connsiteY17" fmla="*/ 1442206 h 1612716"/>
              <a:gd name="connsiteX18" fmla="*/ 1346263 w 4190608"/>
              <a:gd name="connsiteY18" fmla="*/ 1461256 h 1612716"/>
              <a:gd name="connsiteX19" fmla="*/ 806512 w 4190608"/>
              <a:gd name="connsiteY19" fmla="*/ 1597782 h 1612716"/>
              <a:gd name="connsiteX20" fmla="*/ 136587 w 4190608"/>
              <a:gd name="connsiteY20" fmla="*/ 1394582 h 1612716"/>
              <a:gd name="connsiteX0" fmla="*/ 136587 w 4190361"/>
              <a:gd name="connsiteY0" fmla="*/ 1394582 h 1612716"/>
              <a:gd name="connsiteX1" fmla="*/ 6413 w 4190361"/>
              <a:gd name="connsiteY1" fmla="*/ 1175507 h 1612716"/>
              <a:gd name="connsiteX2" fmla="*/ 247712 w 4190361"/>
              <a:gd name="connsiteY2" fmla="*/ 959606 h 1612716"/>
              <a:gd name="connsiteX3" fmla="*/ 720786 w 4190361"/>
              <a:gd name="connsiteY3" fmla="*/ 870706 h 1612716"/>
              <a:gd name="connsiteX4" fmla="*/ 841437 w 4190361"/>
              <a:gd name="connsiteY4" fmla="*/ 413506 h 1612716"/>
              <a:gd name="connsiteX5" fmla="*/ 1400237 w 4190361"/>
              <a:gd name="connsiteY5" fmla="*/ 248407 h 1612716"/>
              <a:gd name="connsiteX6" fmla="*/ 2057461 w 4190361"/>
              <a:gd name="connsiteY6" fmla="*/ 461132 h 1612716"/>
              <a:gd name="connsiteX7" fmla="*/ 2641662 w 4190361"/>
              <a:gd name="connsiteY7" fmla="*/ 191256 h 1612716"/>
              <a:gd name="connsiteX8" fmla="*/ 3533837 w 4190361"/>
              <a:gd name="connsiteY8" fmla="*/ 756 h 1612716"/>
              <a:gd name="connsiteX9" fmla="*/ 4187888 w 4190361"/>
              <a:gd name="connsiteY9" fmla="*/ 261107 h 1612716"/>
              <a:gd name="connsiteX10" fmla="*/ 3752912 w 4190361"/>
              <a:gd name="connsiteY10" fmla="*/ 829432 h 1612716"/>
              <a:gd name="connsiteX11" fmla="*/ 3644963 w 4190361"/>
              <a:gd name="connsiteY11" fmla="*/ 775457 h 1612716"/>
              <a:gd name="connsiteX12" fmla="*/ 3206813 w 4190361"/>
              <a:gd name="connsiteY12" fmla="*/ 788157 h 1612716"/>
              <a:gd name="connsiteX13" fmla="*/ 3140138 w 4190361"/>
              <a:gd name="connsiteY13" fmla="*/ 1137407 h 1612716"/>
              <a:gd name="connsiteX14" fmla="*/ 2952812 w 4190361"/>
              <a:gd name="connsiteY14" fmla="*/ 1280281 h 1612716"/>
              <a:gd name="connsiteX15" fmla="*/ 2733737 w 4190361"/>
              <a:gd name="connsiteY15" fmla="*/ 1185031 h 1612716"/>
              <a:gd name="connsiteX16" fmla="*/ 2311463 w 4190361"/>
              <a:gd name="connsiteY16" fmla="*/ 1216781 h 1612716"/>
              <a:gd name="connsiteX17" fmla="*/ 2073337 w 4190361"/>
              <a:gd name="connsiteY17" fmla="*/ 1273931 h 1612716"/>
              <a:gd name="connsiteX18" fmla="*/ 1968562 w 4190361"/>
              <a:gd name="connsiteY18" fmla="*/ 1442206 h 1612716"/>
              <a:gd name="connsiteX19" fmla="*/ 1346263 w 4190361"/>
              <a:gd name="connsiteY19" fmla="*/ 1461256 h 1612716"/>
              <a:gd name="connsiteX20" fmla="*/ 806512 w 4190361"/>
              <a:gd name="connsiteY20" fmla="*/ 1597782 h 1612716"/>
              <a:gd name="connsiteX21" fmla="*/ 136587 w 4190361"/>
              <a:gd name="connsiteY21" fmla="*/ 1394582 h 1612716"/>
              <a:gd name="connsiteX0" fmla="*/ 136587 w 4190361"/>
              <a:gd name="connsiteY0" fmla="*/ 1394582 h 1612716"/>
              <a:gd name="connsiteX1" fmla="*/ 6413 w 4190361"/>
              <a:gd name="connsiteY1" fmla="*/ 1175507 h 1612716"/>
              <a:gd name="connsiteX2" fmla="*/ 247712 w 4190361"/>
              <a:gd name="connsiteY2" fmla="*/ 959606 h 1612716"/>
              <a:gd name="connsiteX3" fmla="*/ 720786 w 4190361"/>
              <a:gd name="connsiteY3" fmla="*/ 870706 h 1612716"/>
              <a:gd name="connsiteX4" fmla="*/ 841437 w 4190361"/>
              <a:gd name="connsiteY4" fmla="*/ 413506 h 1612716"/>
              <a:gd name="connsiteX5" fmla="*/ 1400237 w 4190361"/>
              <a:gd name="connsiteY5" fmla="*/ 248407 h 1612716"/>
              <a:gd name="connsiteX6" fmla="*/ 2057461 w 4190361"/>
              <a:gd name="connsiteY6" fmla="*/ 461132 h 1612716"/>
              <a:gd name="connsiteX7" fmla="*/ 2641662 w 4190361"/>
              <a:gd name="connsiteY7" fmla="*/ 191256 h 1612716"/>
              <a:gd name="connsiteX8" fmla="*/ 3533837 w 4190361"/>
              <a:gd name="connsiteY8" fmla="*/ 756 h 1612716"/>
              <a:gd name="connsiteX9" fmla="*/ 4187888 w 4190361"/>
              <a:gd name="connsiteY9" fmla="*/ 261107 h 1612716"/>
              <a:gd name="connsiteX10" fmla="*/ 3752912 w 4190361"/>
              <a:gd name="connsiteY10" fmla="*/ 829432 h 1612716"/>
              <a:gd name="connsiteX11" fmla="*/ 3644963 w 4190361"/>
              <a:gd name="connsiteY11" fmla="*/ 775457 h 1612716"/>
              <a:gd name="connsiteX12" fmla="*/ 3448114 w 4190361"/>
              <a:gd name="connsiteY12" fmla="*/ 826257 h 1612716"/>
              <a:gd name="connsiteX13" fmla="*/ 3206813 w 4190361"/>
              <a:gd name="connsiteY13" fmla="*/ 788157 h 1612716"/>
              <a:gd name="connsiteX14" fmla="*/ 3140138 w 4190361"/>
              <a:gd name="connsiteY14" fmla="*/ 1137407 h 1612716"/>
              <a:gd name="connsiteX15" fmla="*/ 2952812 w 4190361"/>
              <a:gd name="connsiteY15" fmla="*/ 1280281 h 1612716"/>
              <a:gd name="connsiteX16" fmla="*/ 2733737 w 4190361"/>
              <a:gd name="connsiteY16" fmla="*/ 1185031 h 1612716"/>
              <a:gd name="connsiteX17" fmla="*/ 2311463 w 4190361"/>
              <a:gd name="connsiteY17" fmla="*/ 1216781 h 1612716"/>
              <a:gd name="connsiteX18" fmla="*/ 2073337 w 4190361"/>
              <a:gd name="connsiteY18" fmla="*/ 1273931 h 1612716"/>
              <a:gd name="connsiteX19" fmla="*/ 1968562 w 4190361"/>
              <a:gd name="connsiteY19" fmla="*/ 1442206 h 1612716"/>
              <a:gd name="connsiteX20" fmla="*/ 1346263 w 4190361"/>
              <a:gd name="connsiteY20" fmla="*/ 1461256 h 1612716"/>
              <a:gd name="connsiteX21" fmla="*/ 806512 w 4190361"/>
              <a:gd name="connsiteY21" fmla="*/ 1597782 h 1612716"/>
              <a:gd name="connsiteX22" fmla="*/ 136587 w 4190361"/>
              <a:gd name="connsiteY22" fmla="*/ 1394582 h 1612716"/>
              <a:gd name="connsiteX0" fmla="*/ 136587 w 4194508"/>
              <a:gd name="connsiteY0" fmla="*/ 1394582 h 1612716"/>
              <a:gd name="connsiteX1" fmla="*/ 6413 w 4194508"/>
              <a:gd name="connsiteY1" fmla="*/ 1175507 h 1612716"/>
              <a:gd name="connsiteX2" fmla="*/ 247712 w 4194508"/>
              <a:gd name="connsiteY2" fmla="*/ 959606 h 1612716"/>
              <a:gd name="connsiteX3" fmla="*/ 720786 w 4194508"/>
              <a:gd name="connsiteY3" fmla="*/ 870706 h 1612716"/>
              <a:gd name="connsiteX4" fmla="*/ 841437 w 4194508"/>
              <a:gd name="connsiteY4" fmla="*/ 413506 h 1612716"/>
              <a:gd name="connsiteX5" fmla="*/ 1400237 w 4194508"/>
              <a:gd name="connsiteY5" fmla="*/ 248407 h 1612716"/>
              <a:gd name="connsiteX6" fmla="*/ 2057461 w 4194508"/>
              <a:gd name="connsiteY6" fmla="*/ 461132 h 1612716"/>
              <a:gd name="connsiteX7" fmla="*/ 2641662 w 4194508"/>
              <a:gd name="connsiteY7" fmla="*/ 191256 h 1612716"/>
              <a:gd name="connsiteX8" fmla="*/ 3533837 w 4194508"/>
              <a:gd name="connsiteY8" fmla="*/ 756 h 1612716"/>
              <a:gd name="connsiteX9" fmla="*/ 4187888 w 4194508"/>
              <a:gd name="connsiteY9" fmla="*/ 261107 h 1612716"/>
              <a:gd name="connsiteX10" fmla="*/ 3857687 w 4194508"/>
              <a:gd name="connsiteY10" fmla="*/ 680207 h 1612716"/>
              <a:gd name="connsiteX11" fmla="*/ 3644963 w 4194508"/>
              <a:gd name="connsiteY11" fmla="*/ 775457 h 1612716"/>
              <a:gd name="connsiteX12" fmla="*/ 3448114 w 4194508"/>
              <a:gd name="connsiteY12" fmla="*/ 826257 h 1612716"/>
              <a:gd name="connsiteX13" fmla="*/ 3206813 w 4194508"/>
              <a:gd name="connsiteY13" fmla="*/ 788157 h 1612716"/>
              <a:gd name="connsiteX14" fmla="*/ 3140138 w 4194508"/>
              <a:gd name="connsiteY14" fmla="*/ 1137407 h 1612716"/>
              <a:gd name="connsiteX15" fmla="*/ 2952812 w 4194508"/>
              <a:gd name="connsiteY15" fmla="*/ 1280281 h 1612716"/>
              <a:gd name="connsiteX16" fmla="*/ 2733737 w 4194508"/>
              <a:gd name="connsiteY16" fmla="*/ 1185031 h 1612716"/>
              <a:gd name="connsiteX17" fmla="*/ 2311463 w 4194508"/>
              <a:gd name="connsiteY17" fmla="*/ 1216781 h 1612716"/>
              <a:gd name="connsiteX18" fmla="*/ 2073337 w 4194508"/>
              <a:gd name="connsiteY18" fmla="*/ 1273931 h 1612716"/>
              <a:gd name="connsiteX19" fmla="*/ 1968562 w 4194508"/>
              <a:gd name="connsiteY19" fmla="*/ 1442206 h 1612716"/>
              <a:gd name="connsiteX20" fmla="*/ 1346263 w 4194508"/>
              <a:gd name="connsiteY20" fmla="*/ 1461256 h 1612716"/>
              <a:gd name="connsiteX21" fmla="*/ 806512 w 4194508"/>
              <a:gd name="connsiteY21" fmla="*/ 1597782 h 1612716"/>
              <a:gd name="connsiteX22" fmla="*/ 136587 w 4194508"/>
              <a:gd name="connsiteY22" fmla="*/ 1394582 h 1612716"/>
              <a:gd name="connsiteX0" fmla="*/ 136587 w 4191162"/>
              <a:gd name="connsiteY0" fmla="*/ 1393840 h 1611974"/>
              <a:gd name="connsiteX1" fmla="*/ 6413 w 4191162"/>
              <a:gd name="connsiteY1" fmla="*/ 1174765 h 1611974"/>
              <a:gd name="connsiteX2" fmla="*/ 247712 w 4191162"/>
              <a:gd name="connsiteY2" fmla="*/ 958864 h 1611974"/>
              <a:gd name="connsiteX3" fmla="*/ 720786 w 4191162"/>
              <a:gd name="connsiteY3" fmla="*/ 869964 h 1611974"/>
              <a:gd name="connsiteX4" fmla="*/ 841437 w 4191162"/>
              <a:gd name="connsiteY4" fmla="*/ 412764 h 1611974"/>
              <a:gd name="connsiteX5" fmla="*/ 1400237 w 4191162"/>
              <a:gd name="connsiteY5" fmla="*/ 247665 h 1611974"/>
              <a:gd name="connsiteX6" fmla="*/ 2057461 w 4191162"/>
              <a:gd name="connsiteY6" fmla="*/ 460390 h 1611974"/>
              <a:gd name="connsiteX7" fmla="*/ 2641662 w 4191162"/>
              <a:gd name="connsiteY7" fmla="*/ 190514 h 1611974"/>
              <a:gd name="connsiteX8" fmla="*/ 3533837 w 4191162"/>
              <a:gd name="connsiteY8" fmla="*/ 14 h 1611974"/>
              <a:gd name="connsiteX9" fmla="*/ 3997388 w 4191162"/>
              <a:gd name="connsiteY9" fmla="*/ 180990 h 1611974"/>
              <a:gd name="connsiteX10" fmla="*/ 4187888 w 4191162"/>
              <a:gd name="connsiteY10" fmla="*/ 260365 h 1611974"/>
              <a:gd name="connsiteX11" fmla="*/ 3857687 w 4191162"/>
              <a:gd name="connsiteY11" fmla="*/ 679465 h 1611974"/>
              <a:gd name="connsiteX12" fmla="*/ 3644963 w 4191162"/>
              <a:gd name="connsiteY12" fmla="*/ 774715 h 1611974"/>
              <a:gd name="connsiteX13" fmla="*/ 3448114 w 4191162"/>
              <a:gd name="connsiteY13" fmla="*/ 825515 h 1611974"/>
              <a:gd name="connsiteX14" fmla="*/ 3206813 w 4191162"/>
              <a:gd name="connsiteY14" fmla="*/ 787415 h 1611974"/>
              <a:gd name="connsiteX15" fmla="*/ 3140138 w 4191162"/>
              <a:gd name="connsiteY15" fmla="*/ 1136665 h 1611974"/>
              <a:gd name="connsiteX16" fmla="*/ 2952812 w 4191162"/>
              <a:gd name="connsiteY16" fmla="*/ 1279539 h 1611974"/>
              <a:gd name="connsiteX17" fmla="*/ 2733737 w 4191162"/>
              <a:gd name="connsiteY17" fmla="*/ 1184289 h 1611974"/>
              <a:gd name="connsiteX18" fmla="*/ 2311463 w 4191162"/>
              <a:gd name="connsiteY18" fmla="*/ 1216039 h 1611974"/>
              <a:gd name="connsiteX19" fmla="*/ 2073337 w 4191162"/>
              <a:gd name="connsiteY19" fmla="*/ 1273189 h 1611974"/>
              <a:gd name="connsiteX20" fmla="*/ 1968562 w 4191162"/>
              <a:gd name="connsiteY20" fmla="*/ 1441464 h 1611974"/>
              <a:gd name="connsiteX21" fmla="*/ 1346263 w 4191162"/>
              <a:gd name="connsiteY21" fmla="*/ 1460514 h 1611974"/>
              <a:gd name="connsiteX22" fmla="*/ 806512 w 4191162"/>
              <a:gd name="connsiteY22" fmla="*/ 1597040 h 1611974"/>
              <a:gd name="connsiteX23" fmla="*/ 136587 w 4191162"/>
              <a:gd name="connsiteY23" fmla="*/ 1393840 h 1611974"/>
              <a:gd name="connsiteX0" fmla="*/ 136587 w 4259849"/>
              <a:gd name="connsiteY0" fmla="*/ 1393840 h 1611974"/>
              <a:gd name="connsiteX1" fmla="*/ 6413 w 4259849"/>
              <a:gd name="connsiteY1" fmla="*/ 1174765 h 1611974"/>
              <a:gd name="connsiteX2" fmla="*/ 247712 w 4259849"/>
              <a:gd name="connsiteY2" fmla="*/ 958864 h 1611974"/>
              <a:gd name="connsiteX3" fmla="*/ 720786 w 4259849"/>
              <a:gd name="connsiteY3" fmla="*/ 869964 h 1611974"/>
              <a:gd name="connsiteX4" fmla="*/ 841437 w 4259849"/>
              <a:gd name="connsiteY4" fmla="*/ 412764 h 1611974"/>
              <a:gd name="connsiteX5" fmla="*/ 1400237 w 4259849"/>
              <a:gd name="connsiteY5" fmla="*/ 247665 h 1611974"/>
              <a:gd name="connsiteX6" fmla="*/ 2057461 w 4259849"/>
              <a:gd name="connsiteY6" fmla="*/ 460390 h 1611974"/>
              <a:gd name="connsiteX7" fmla="*/ 2641662 w 4259849"/>
              <a:gd name="connsiteY7" fmla="*/ 190514 h 1611974"/>
              <a:gd name="connsiteX8" fmla="*/ 3533837 w 4259849"/>
              <a:gd name="connsiteY8" fmla="*/ 14 h 1611974"/>
              <a:gd name="connsiteX9" fmla="*/ 3997388 w 4259849"/>
              <a:gd name="connsiteY9" fmla="*/ 180990 h 1611974"/>
              <a:gd name="connsiteX10" fmla="*/ 4257738 w 4259849"/>
              <a:gd name="connsiteY10" fmla="*/ 307990 h 1611974"/>
              <a:gd name="connsiteX11" fmla="*/ 3857687 w 4259849"/>
              <a:gd name="connsiteY11" fmla="*/ 679465 h 1611974"/>
              <a:gd name="connsiteX12" fmla="*/ 3644963 w 4259849"/>
              <a:gd name="connsiteY12" fmla="*/ 774715 h 1611974"/>
              <a:gd name="connsiteX13" fmla="*/ 3448114 w 4259849"/>
              <a:gd name="connsiteY13" fmla="*/ 825515 h 1611974"/>
              <a:gd name="connsiteX14" fmla="*/ 3206813 w 4259849"/>
              <a:gd name="connsiteY14" fmla="*/ 787415 h 1611974"/>
              <a:gd name="connsiteX15" fmla="*/ 3140138 w 4259849"/>
              <a:gd name="connsiteY15" fmla="*/ 1136665 h 1611974"/>
              <a:gd name="connsiteX16" fmla="*/ 2952812 w 4259849"/>
              <a:gd name="connsiteY16" fmla="*/ 1279539 h 1611974"/>
              <a:gd name="connsiteX17" fmla="*/ 2733737 w 4259849"/>
              <a:gd name="connsiteY17" fmla="*/ 1184289 h 1611974"/>
              <a:gd name="connsiteX18" fmla="*/ 2311463 w 4259849"/>
              <a:gd name="connsiteY18" fmla="*/ 1216039 h 1611974"/>
              <a:gd name="connsiteX19" fmla="*/ 2073337 w 4259849"/>
              <a:gd name="connsiteY19" fmla="*/ 1273189 h 1611974"/>
              <a:gd name="connsiteX20" fmla="*/ 1968562 w 4259849"/>
              <a:gd name="connsiteY20" fmla="*/ 1441464 h 1611974"/>
              <a:gd name="connsiteX21" fmla="*/ 1346263 w 4259849"/>
              <a:gd name="connsiteY21" fmla="*/ 1460514 h 1611974"/>
              <a:gd name="connsiteX22" fmla="*/ 806512 w 4259849"/>
              <a:gd name="connsiteY22" fmla="*/ 1597040 h 1611974"/>
              <a:gd name="connsiteX23" fmla="*/ 136587 w 4259849"/>
              <a:gd name="connsiteY23" fmla="*/ 1393840 h 1611974"/>
              <a:gd name="connsiteX0" fmla="*/ 136587 w 4261432"/>
              <a:gd name="connsiteY0" fmla="*/ 1393840 h 1611974"/>
              <a:gd name="connsiteX1" fmla="*/ 6413 w 4261432"/>
              <a:gd name="connsiteY1" fmla="*/ 1174765 h 1611974"/>
              <a:gd name="connsiteX2" fmla="*/ 247712 w 4261432"/>
              <a:gd name="connsiteY2" fmla="*/ 958864 h 1611974"/>
              <a:gd name="connsiteX3" fmla="*/ 720786 w 4261432"/>
              <a:gd name="connsiteY3" fmla="*/ 869964 h 1611974"/>
              <a:gd name="connsiteX4" fmla="*/ 841437 w 4261432"/>
              <a:gd name="connsiteY4" fmla="*/ 412764 h 1611974"/>
              <a:gd name="connsiteX5" fmla="*/ 1400237 w 4261432"/>
              <a:gd name="connsiteY5" fmla="*/ 247665 h 1611974"/>
              <a:gd name="connsiteX6" fmla="*/ 2057461 w 4261432"/>
              <a:gd name="connsiteY6" fmla="*/ 460390 h 1611974"/>
              <a:gd name="connsiteX7" fmla="*/ 2641662 w 4261432"/>
              <a:gd name="connsiteY7" fmla="*/ 190514 h 1611974"/>
              <a:gd name="connsiteX8" fmla="*/ 3533837 w 4261432"/>
              <a:gd name="connsiteY8" fmla="*/ 14 h 1611974"/>
              <a:gd name="connsiteX9" fmla="*/ 3997388 w 4261432"/>
              <a:gd name="connsiteY9" fmla="*/ 180990 h 1611974"/>
              <a:gd name="connsiteX10" fmla="*/ 4257738 w 4261432"/>
              <a:gd name="connsiteY10" fmla="*/ 307990 h 1611974"/>
              <a:gd name="connsiteX11" fmla="*/ 4130738 w 4261432"/>
              <a:gd name="connsiteY11" fmla="*/ 536590 h 1611974"/>
              <a:gd name="connsiteX12" fmla="*/ 3857687 w 4261432"/>
              <a:gd name="connsiteY12" fmla="*/ 679465 h 1611974"/>
              <a:gd name="connsiteX13" fmla="*/ 3644963 w 4261432"/>
              <a:gd name="connsiteY13" fmla="*/ 774715 h 1611974"/>
              <a:gd name="connsiteX14" fmla="*/ 3448114 w 4261432"/>
              <a:gd name="connsiteY14" fmla="*/ 825515 h 1611974"/>
              <a:gd name="connsiteX15" fmla="*/ 3206813 w 4261432"/>
              <a:gd name="connsiteY15" fmla="*/ 787415 h 1611974"/>
              <a:gd name="connsiteX16" fmla="*/ 3140138 w 4261432"/>
              <a:gd name="connsiteY16" fmla="*/ 1136665 h 1611974"/>
              <a:gd name="connsiteX17" fmla="*/ 2952812 w 4261432"/>
              <a:gd name="connsiteY17" fmla="*/ 1279539 h 1611974"/>
              <a:gd name="connsiteX18" fmla="*/ 2733737 w 4261432"/>
              <a:gd name="connsiteY18" fmla="*/ 1184289 h 1611974"/>
              <a:gd name="connsiteX19" fmla="*/ 2311463 w 4261432"/>
              <a:gd name="connsiteY19" fmla="*/ 1216039 h 1611974"/>
              <a:gd name="connsiteX20" fmla="*/ 2073337 w 4261432"/>
              <a:gd name="connsiteY20" fmla="*/ 1273189 h 1611974"/>
              <a:gd name="connsiteX21" fmla="*/ 1968562 w 4261432"/>
              <a:gd name="connsiteY21" fmla="*/ 1441464 h 1611974"/>
              <a:gd name="connsiteX22" fmla="*/ 1346263 w 4261432"/>
              <a:gd name="connsiteY22" fmla="*/ 1460514 h 1611974"/>
              <a:gd name="connsiteX23" fmla="*/ 806512 w 4261432"/>
              <a:gd name="connsiteY23" fmla="*/ 1597040 h 1611974"/>
              <a:gd name="connsiteX24" fmla="*/ 136587 w 4261432"/>
              <a:gd name="connsiteY24" fmla="*/ 1393840 h 1611974"/>
              <a:gd name="connsiteX0" fmla="*/ 136587 w 4261432"/>
              <a:gd name="connsiteY0" fmla="*/ 1393840 h 1611974"/>
              <a:gd name="connsiteX1" fmla="*/ 6413 w 4261432"/>
              <a:gd name="connsiteY1" fmla="*/ 1174765 h 1611974"/>
              <a:gd name="connsiteX2" fmla="*/ 247712 w 4261432"/>
              <a:gd name="connsiteY2" fmla="*/ 958864 h 1611974"/>
              <a:gd name="connsiteX3" fmla="*/ 720786 w 4261432"/>
              <a:gd name="connsiteY3" fmla="*/ 869964 h 1611974"/>
              <a:gd name="connsiteX4" fmla="*/ 841437 w 4261432"/>
              <a:gd name="connsiteY4" fmla="*/ 412764 h 1611974"/>
              <a:gd name="connsiteX5" fmla="*/ 1400237 w 4261432"/>
              <a:gd name="connsiteY5" fmla="*/ 247665 h 1611974"/>
              <a:gd name="connsiteX6" fmla="*/ 2057461 w 4261432"/>
              <a:gd name="connsiteY6" fmla="*/ 460390 h 1611974"/>
              <a:gd name="connsiteX7" fmla="*/ 2641662 w 4261432"/>
              <a:gd name="connsiteY7" fmla="*/ 190514 h 1611974"/>
              <a:gd name="connsiteX8" fmla="*/ 3533837 w 4261432"/>
              <a:gd name="connsiteY8" fmla="*/ 14 h 1611974"/>
              <a:gd name="connsiteX9" fmla="*/ 3997388 w 4261432"/>
              <a:gd name="connsiteY9" fmla="*/ 180990 h 1611974"/>
              <a:gd name="connsiteX10" fmla="*/ 4257738 w 4261432"/>
              <a:gd name="connsiteY10" fmla="*/ 307990 h 1611974"/>
              <a:gd name="connsiteX11" fmla="*/ 4130738 w 4261432"/>
              <a:gd name="connsiteY11" fmla="*/ 536590 h 1611974"/>
              <a:gd name="connsiteX12" fmla="*/ 3857687 w 4261432"/>
              <a:gd name="connsiteY12" fmla="*/ 679465 h 1611974"/>
              <a:gd name="connsiteX13" fmla="*/ 3644963 w 4261432"/>
              <a:gd name="connsiteY13" fmla="*/ 774715 h 1611974"/>
              <a:gd name="connsiteX14" fmla="*/ 3448114 w 4261432"/>
              <a:gd name="connsiteY14" fmla="*/ 825515 h 1611974"/>
              <a:gd name="connsiteX15" fmla="*/ 3156013 w 4261432"/>
              <a:gd name="connsiteY15" fmla="*/ 815990 h 1611974"/>
              <a:gd name="connsiteX16" fmla="*/ 3140138 w 4261432"/>
              <a:gd name="connsiteY16" fmla="*/ 1136665 h 1611974"/>
              <a:gd name="connsiteX17" fmla="*/ 2952812 w 4261432"/>
              <a:gd name="connsiteY17" fmla="*/ 1279539 h 1611974"/>
              <a:gd name="connsiteX18" fmla="*/ 2733737 w 4261432"/>
              <a:gd name="connsiteY18" fmla="*/ 1184289 h 1611974"/>
              <a:gd name="connsiteX19" fmla="*/ 2311463 w 4261432"/>
              <a:gd name="connsiteY19" fmla="*/ 1216039 h 1611974"/>
              <a:gd name="connsiteX20" fmla="*/ 2073337 w 4261432"/>
              <a:gd name="connsiteY20" fmla="*/ 1273189 h 1611974"/>
              <a:gd name="connsiteX21" fmla="*/ 1968562 w 4261432"/>
              <a:gd name="connsiteY21" fmla="*/ 1441464 h 1611974"/>
              <a:gd name="connsiteX22" fmla="*/ 1346263 w 4261432"/>
              <a:gd name="connsiteY22" fmla="*/ 1460514 h 1611974"/>
              <a:gd name="connsiteX23" fmla="*/ 806512 w 4261432"/>
              <a:gd name="connsiteY23" fmla="*/ 1597040 h 1611974"/>
              <a:gd name="connsiteX24" fmla="*/ 136587 w 4261432"/>
              <a:gd name="connsiteY24" fmla="*/ 1393840 h 1611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261432" h="1611974">
                <a:moveTo>
                  <a:pt x="136587" y="1393840"/>
                </a:moveTo>
                <a:cubicBezTo>
                  <a:pt x="3237" y="1323461"/>
                  <a:pt x="-12108" y="1247261"/>
                  <a:pt x="6413" y="1174765"/>
                </a:cubicBezTo>
                <a:cubicBezTo>
                  <a:pt x="24934" y="1102269"/>
                  <a:pt x="145583" y="1011252"/>
                  <a:pt x="247712" y="958864"/>
                </a:cubicBezTo>
                <a:cubicBezTo>
                  <a:pt x="349841" y="906476"/>
                  <a:pt x="580028" y="987439"/>
                  <a:pt x="720786" y="869964"/>
                </a:cubicBezTo>
                <a:cubicBezTo>
                  <a:pt x="871598" y="743493"/>
                  <a:pt x="775820" y="513835"/>
                  <a:pt x="841437" y="412764"/>
                </a:cubicBezTo>
                <a:cubicBezTo>
                  <a:pt x="907054" y="311693"/>
                  <a:pt x="1197566" y="239727"/>
                  <a:pt x="1400237" y="247665"/>
                </a:cubicBezTo>
                <a:cubicBezTo>
                  <a:pt x="1602908" y="255603"/>
                  <a:pt x="1839444" y="461978"/>
                  <a:pt x="2057461" y="460390"/>
                </a:cubicBezTo>
                <a:cubicBezTo>
                  <a:pt x="2275478" y="458802"/>
                  <a:pt x="2395599" y="267243"/>
                  <a:pt x="2641662" y="190514"/>
                </a:cubicBezTo>
                <a:cubicBezTo>
                  <a:pt x="2887725" y="113785"/>
                  <a:pt x="3307883" y="1601"/>
                  <a:pt x="3533837" y="14"/>
                </a:cubicBezTo>
                <a:cubicBezTo>
                  <a:pt x="3759791" y="-1573"/>
                  <a:pt x="3888380" y="137598"/>
                  <a:pt x="3997388" y="180990"/>
                </a:cubicBezTo>
                <a:cubicBezTo>
                  <a:pt x="4106396" y="224382"/>
                  <a:pt x="4235513" y="248723"/>
                  <a:pt x="4257738" y="307990"/>
                </a:cubicBezTo>
                <a:cubicBezTo>
                  <a:pt x="4279963" y="367257"/>
                  <a:pt x="4197413" y="474678"/>
                  <a:pt x="4130738" y="536590"/>
                </a:cubicBezTo>
                <a:cubicBezTo>
                  <a:pt x="4064063" y="598502"/>
                  <a:pt x="3928066" y="634486"/>
                  <a:pt x="3857687" y="679465"/>
                </a:cubicBezTo>
                <a:cubicBezTo>
                  <a:pt x="3787308" y="724444"/>
                  <a:pt x="3701054" y="785298"/>
                  <a:pt x="3644963" y="774715"/>
                </a:cubicBezTo>
                <a:cubicBezTo>
                  <a:pt x="3588872" y="764132"/>
                  <a:pt x="3521139" y="823398"/>
                  <a:pt x="3448114" y="825515"/>
                </a:cubicBezTo>
                <a:cubicBezTo>
                  <a:pt x="3375089" y="827632"/>
                  <a:pt x="3202051" y="754078"/>
                  <a:pt x="3156013" y="815990"/>
                </a:cubicBezTo>
                <a:cubicBezTo>
                  <a:pt x="3109975" y="877902"/>
                  <a:pt x="3182471" y="1054644"/>
                  <a:pt x="3140138" y="1136665"/>
                </a:cubicBezTo>
                <a:cubicBezTo>
                  <a:pt x="3097805" y="1218686"/>
                  <a:pt x="3020546" y="1271602"/>
                  <a:pt x="2952812" y="1279539"/>
                </a:cubicBezTo>
                <a:cubicBezTo>
                  <a:pt x="2885079" y="1287476"/>
                  <a:pt x="2840628" y="1194872"/>
                  <a:pt x="2733737" y="1184289"/>
                </a:cubicBezTo>
                <a:cubicBezTo>
                  <a:pt x="2626846" y="1173706"/>
                  <a:pt x="2421530" y="1201222"/>
                  <a:pt x="2311463" y="1216039"/>
                </a:cubicBezTo>
                <a:cubicBezTo>
                  <a:pt x="2201396" y="1230856"/>
                  <a:pt x="2130487" y="1229268"/>
                  <a:pt x="2073337" y="1273189"/>
                </a:cubicBezTo>
                <a:cubicBezTo>
                  <a:pt x="2016187" y="1317110"/>
                  <a:pt x="2048466" y="1372143"/>
                  <a:pt x="1968562" y="1441464"/>
                </a:cubicBezTo>
                <a:cubicBezTo>
                  <a:pt x="1888658" y="1510785"/>
                  <a:pt x="1539938" y="1434585"/>
                  <a:pt x="1346263" y="1460514"/>
                </a:cubicBezTo>
                <a:cubicBezTo>
                  <a:pt x="1152588" y="1486443"/>
                  <a:pt x="1093850" y="1525602"/>
                  <a:pt x="806512" y="1597040"/>
                </a:cubicBezTo>
                <a:cubicBezTo>
                  <a:pt x="519174" y="1668478"/>
                  <a:pt x="269937" y="1464219"/>
                  <a:pt x="136587" y="1393840"/>
                </a:cubicBezTo>
                <a:close/>
              </a:path>
            </a:pathLst>
          </a:custGeom>
          <a:solidFill>
            <a:srgbClr val="0186FF">
              <a:alpha val="2470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3" name="Oval 9">
            <a:extLst>
              <a:ext uri="{FF2B5EF4-FFF2-40B4-BE49-F238E27FC236}">
                <a16:creationId xmlns:a16="http://schemas.microsoft.com/office/drawing/2014/main" id="{31321B72-C0B4-4E4F-ACC2-2FA7B2E9CF82}"/>
              </a:ext>
            </a:extLst>
          </p:cNvPr>
          <p:cNvSpPr/>
          <p:nvPr/>
        </p:nvSpPr>
        <p:spPr>
          <a:xfrm>
            <a:off x="3601666" y="2664295"/>
            <a:ext cx="914144" cy="931132"/>
          </a:xfrm>
          <a:custGeom>
            <a:avLst/>
            <a:gdLst>
              <a:gd name="connsiteX0" fmla="*/ 0 w 1009650"/>
              <a:gd name="connsiteY0" fmla="*/ 517525 h 1035050"/>
              <a:gd name="connsiteX1" fmla="*/ 504825 w 1009650"/>
              <a:gd name="connsiteY1" fmla="*/ 0 h 1035050"/>
              <a:gd name="connsiteX2" fmla="*/ 1009650 w 1009650"/>
              <a:gd name="connsiteY2" fmla="*/ 517525 h 1035050"/>
              <a:gd name="connsiteX3" fmla="*/ 504825 w 1009650"/>
              <a:gd name="connsiteY3" fmla="*/ 1035050 h 1035050"/>
              <a:gd name="connsiteX4" fmla="*/ 0 w 1009650"/>
              <a:gd name="connsiteY4" fmla="*/ 517525 h 1035050"/>
              <a:gd name="connsiteX0" fmla="*/ 990 w 1010640"/>
              <a:gd name="connsiteY0" fmla="*/ 428625 h 946150"/>
              <a:gd name="connsiteX1" fmla="*/ 416915 w 1010640"/>
              <a:gd name="connsiteY1" fmla="*/ 0 h 946150"/>
              <a:gd name="connsiteX2" fmla="*/ 1010640 w 1010640"/>
              <a:gd name="connsiteY2" fmla="*/ 428625 h 946150"/>
              <a:gd name="connsiteX3" fmla="*/ 505815 w 1010640"/>
              <a:gd name="connsiteY3" fmla="*/ 946150 h 946150"/>
              <a:gd name="connsiteX4" fmla="*/ 990 w 1010640"/>
              <a:gd name="connsiteY4" fmla="*/ 428625 h 946150"/>
              <a:gd name="connsiteX0" fmla="*/ 519 w 1020578"/>
              <a:gd name="connsiteY0" fmla="*/ 438798 h 956323"/>
              <a:gd name="connsiteX1" fmla="*/ 416444 w 1020578"/>
              <a:gd name="connsiteY1" fmla="*/ 10173 h 956323"/>
              <a:gd name="connsiteX2" fmla="*/ 746644 w 1020578"/>
              <a:gd name="connsiteY2" fmla="*/ 159398 h 956323"/>
              <a:gd name="connsiteX3" fmla="*/ 1010169 w 1020578"/>
              <a:gd name="connsiteY3" fmla="*/ 438798 h 956323"/>
              <a:gd name="connsiteX4" fmla="*/ 505344 w 1020578"/>
              <a:gd name="connsiteY4" fmla="*/ 956323 h 956323"/>
              <a:gd name="connsiteX5" fmla="*/ 519 w 1020578"/>
              <a:gd name="connsiteY5" fmla="*/ 438798 h 956323"/>
              <a:gd name="connsiteX0" fmla="*/ 519 w 1019447"/>
              <a:gd name="connsiteY0" fmla="*/ 440494 h 958019"/>
              <a:gd name="connsiteX1" fmla="*/ 416444 w 1019447"/>
              <a:gd name="connsiteY1" fmla="*/ 11869 h 958019"/>
              <a:gd name="connsiteX2" fmla="*/ 746644 w 1019447"/>
              <a:gd name="connsiteY2" fmla="*/ 161094 h 958019"/>
              <a:gd name="connsiteX3" fmla="*/ 1010169 w 1019447"/>
              <a:gd name="connsiteY3" fmla="*/ 440494 h 958019"/>
              <a:gd name="connsiteX4" fmla="*/ 505344 w 1019447"/>
              <a:gd name="connsiteY4" fmla="*/ 958019 h 958019"/>
              <a:gd name="connsiteX5" fmla="*/ 519 w 1019447"/>
              <a:gd name="connsiteY5" fmla="*/ 440494 h 958019"/>
              <a:gd name="connsiteX0" fmla="*/ 489 w 1019417"/>
              <a:gd name="connsiteY0" fmla="*/ 470863 h 988388"/>
              <a:gd name="connsiteX1" fmla="*/ 416414 w 1019417"/>
              <a:gd name="connsiteY1" fmla="*/ 42238 h 988388"/>
              <a:gd name="connsiteX2" fmla="*/ 625964 w 1019417"/>
              <a:gd name="connsiteY2" fmla="*/ 32714 h 988388"/>
              <a:gd name="connsiteX3" fmla="*/ 746614 w 1019417"/>
              <a:gd name="connsiteY3" fmla="*/ 191463 h 988388"/>
              <a:gd name="connsiteX4" fmla="*/ 1010139 w 1019417"/>
              <a:gd name="connsiteY4" fmla="*/ 470863 h 988388"/>
              <a:gd name="connsiteX5" fmla="*/ 505314 w 1019417"/>
              <a:gd name="connsiteY5" fmla="*/ 988388 h 988388"/>
              <a:gd name="connsiteX6" fmla="*/ 489 w 1019417"/>
              <a:gd name="connsiteY6" fmla="*/ 470863 h 988388"/>
              <a:gd name="connsiteX0" fmla="*/ 4733 w 1023661"/>
              <a:gd name="connsiteY0" fmla="*/ 451440 h 968965"/>
              <a:gd name="connsiteX1" fmla="*/ 277783 w 1023661"/>
              <a:gd name="connsiteY1" fmla="*/ 67265 h 968965"/>
              <a:gd name="connsiteX2" fmla="*/ 630208 w 1023661"/>
              <a:gd name="connsiteY2" fmla="*/ 13291 h 968965"/>
              <a:gd name="connsiteX3" fmla="*/ 750858 w 1023661"/>
              <a:gd name="connsiteY3" fmla="*/ 172040 h 968965"/>
              <a:gd name="connsiteX4" fmla="*/ 1014383 w 1023661"/>
              <a:gd name="connsiteY4" fmla="*/ 451440 h 968965"/>
              <a:gd name="connsiteX5" fmla="*/ 509558 w 1023661"/>
              <a:gd name="connsiteY5" fmla="*/ 968965 h 968965"/>
              <a:gd name="connsiteX6" fmla="*/ 4733 w 1023661"/>
              <a:gd name="connsiteY6" fmla="*/ 451440 h 968965"/>
              <a:gd name="connsiteX0" fmla="*/ 4922 w 1023850"/>
              <a:gd name="connsiteY0" fmla="*/ 447354 h 964879"/>
              <a:gd name="connsiteX1" fmla="*/ 277972 w 1023850"/>
              <a:gd name="connsiteY1" fmla="*/ 63179 h 964879"/>
              <a:gd name="connsiteX2" fmla="*/ 630397 w 1023850"/>
              <a:gd name="connsiteY2" fmla="*/ 9205 h 964879"/>
              <a:gd name="connsiteX3" fmla="*/ 751047 w 1023850"/>
              <a:gd name="connsiteY3" fmla="*/ 167954 h 964879"/>
              <a:gd name="connsiteX4" fmla="*/ 1014572 w 1023850"/>
              <a:gd name="connsiteY4" fmla="*/ 447354 h 964879"/>
              <a:gd name="connsiteX5" fmla="*/ 509747 w 1023850"/>
              <a:gd name="connsiteY5" fmla="*/ 964879 h 964879"/>
              <a:gd name="connsiteX6" fmla="*/ 4922 w 1023850"/>
              <a:gd name="connsiteY6" fmla="*/ 447354 h 964879"/>
              <a:gd name="connsiteX0" fmla="*/ 14365 w 1033293"/>
              <a:gd name="connsiteY0" fmla="*/ 443759 h 961284"/>
              <a:gd name="connsiteX1" fmla="*/ 150890 w 1033293"/>
              <a:gd name="connsiteY1" fmla="*/ 88160 h 961284"/>
              <a:gd name="connsiteX2" fmla="*/ 287415 w 1033293"/>
              <a:gd name="connsiteY2" fmla="*/ 59584 h 961284"/>
              <a:gd name="connsiteX3" fmla="*/ 639840 w 1033293"/>
              <a:gd name="connsiteY3" fmla="*/ 5610 h 961284"/>
              <a:gd name="connsiteX4" fmla="*/ 760490 w 1033293"/>
              <a:gd name="connsiteY4" fmla="*/ 164359 h 961284"/>
              <a:gd name="connsiteX5" fmla="*/ 1024015 w 1033293"/>
              <a:gd name="connsiteY5" fmla="*/ 443759 h 961284"/>
              <a:gd name="connsiteX6" fmla="*/ 519190 w 1033293"/>
              <a:gd name="connsiteY6" fmla="*/ 961284 h 961284"/>
              <a:gd name="connsiteX7" fmla="*/ 14365 w 1033293"/>
              <a:gd name="connsiteY7" fmla="*/ 443759 h 961284"/>
              <a:gd name="connsiteX0" fmla="*/ 28341 w 945669"/>
              <a:gd name="connsiteY0" fmla="*/ 348509 h 961743"/>
              <a:gd name="connsiteX1" fmla="*/ 63266 w 945669"/>
              <a:gd name="connsiteY1" fmla="*/ 88160 h 961743"/>
              <a:gd name="connsiteX2" fmla="*/ 199791 w 945669"/>
              <a:gd name="connsiteY2" fmla="*/ 59584 h 961743"/>
              <a:gd name="connsiteX3" fmla="*/ 552216 w 945669"/>
              <a:gd name="connsiteY3" fmla="*/ 5610 h 961743"/>
              <a:gd name="connsiteX4" fmla="*/ 672866 w 945669"/>
              <a:gd name="connsiteY4" fmla="*/ 164359 h 961743"/>
              <a:gd name="connsiteX5" fmla="*/ 936391 w 945669"/>
              <a:gd name="connsiteY5" fmla="*/ 443759 h 961743"/>
              <a:gd name="connsiteX6" fmla="*/ 431566 w 945669"/>
              <a:gd name="connsiteY6" fmla="*/ 961284 h 961743"/>
              <a:gd name="connsiteX7" fmla="*/ 28341 w 945669"/>
              <a:gd name="connsiteY7" fmla="*/ 348509 h 961743"/>
              <a:gd name="connsiteX0" fmla="*/ 10469 w 927797"/>
              <a:gd name="connsiteY0" fmla="*/ 348509 h 961349"/>
              <a:gd name="connsiteX1" fmla="*/ 45394 w 927797"/>
              <a:gd name="connsiteY1" fmla="*/ 88160 h 961349"/>
              <a:gd name="connsiteX2" fmla="*/ 181919 w 927797"/>
              <a:gd name="connsiteY2" fmla="*/ 59584 h 961349"/>
              <a:gd name="connsiteX3" fmla="*/ 534344 w 927797"/>
              <a:gd name="connsiteY3" fmla="*/ 5610 h 961349"/>
              <a:gd name="connsiteX4" fmla="*/ 654994 w 927797"/>
              <a:gd name="connsiteY4" fmla="*/ 164359 h 961349"/>
              <a:gd name="connsiteX5" fmla="*/ 918519 w 927797"/>
              <a:gd name="connsiteY5" fmla="*/ 443759 h 961349"/>
              <a:gd name="connsiteX6" fmla="*/ 413694 w 927797"/>
              <a:gd name="connsiteY6" fmla="*/ 961284 h 961349"/>
              <a:gd name="connsiteX7" fmla="*/ 172395 w 927797"/>
              <a:gd name="connsiteY7" fmla="*/ 478684 h 961349"/>
              <a:gd name="connsiteX8" fmla="*/ 10469 w 927797"/>
              <a:gd name="connsiteY8" fmla="*/ 348509 h 961349"/>
              <a:gd name="connsiteX0" fmla="*/ 10469 w 927797"/>
              <a:gd name="connsiteY0" fmla="*/ 348509 h 982005"/>
              <a:gd name="connsiteX1" fmla="*/ 45394 w 927797"/>
              <a:gd name="connsiteY1" fmla="*/ 88160 h 982005"/>
              <a:gd name="connsiteX2" fmla="*/ 181919 w 927797"/>
              <a:gd name="connsiteY2" fmla="*/ 59584 h 982005"/>
              <a:gd name="connsiteX3" fmla="*/ 534344 w 927797"/>
              <a:gd name="connsiteY3" fmla="*/ 5610 h 982005"/>
              <a:gd name="connsiteX4" fmla="*/ 654994 w 927797"/>
              <a:gd name="connsiteY4" fmla="*/ 164359 h 982005"/>
              <a:gd name="connsiteX5" fmla="*/ 918519 w 927797"/>
              <a:gd name="connsiteY5" fmla="*/ 443759 h 982005"/>
              <a:gd name="connsiteX6" fmla="*/ 413694 w 927797"/>
              <a:gd name="connsiteY6" fmla="*/ 961284 h 982005"/>
              <a:gd name="connsiteX7" fmla="*/ 121595 w 927797"/>
              <a:gd name="connsiteY7" fmla="*/ 840634 h 982005"/>
              <a:gd name="connsiteX8" fmla="*/ 172395 w 927797"/>
              <a:gd name="connsiteY8" fmla="*/ 478684 h 982005"/>
              <a:gd name="connsiteX9" fmla="*/ 10469 w 927797"/>
              <a:gd name="connsiteY9" fmla="*/ 348509 h 982005"/>
              <a:gd name="connsiteX0" fmla="*/ 10469 w 927797"/>
              <a:gd name="connsiteY0" fmla="*/ 348509 h 925698"/>
              <a:gd name="connsiteX1" fmla="*/ 45394 w 927797"/>
              <a:gd name="connsiteY1" fmla="*/ 88160 h 925698"/>
              <a:gd name="connsiteX2" fmla="*/ 181919 w 927797"/>
              <a:gd name="connsiteY2" fmla="*/ 59584 h 925698"/>
              <a:gd name="connsiteX3" fmla="*/ 534344 w 927797"/>
              <a:gd name="connsiteY3" fmla="*/ 5610 h 925698"/>
              <a:gd name="connsiteX4" fmla="*/ 654994 w 927797"/>
              <a:gd name="connsiteY4" fmla="*/ 164359 h 925698"/>
              <a:gd name="connsiteX5" fmla="*/ 918519 w 927797"/>
              <a:gd name="connsiteY5" fmla="*/ 443759 h 925698"/>
              <a:gd name="connsiteX6" fmla="*/ 461319 w 927797"/>
              <a:gd name="connsiteY6" fmla="*/ 891434 h 925698"/>
              <a:gd name="connsiteX7" fmla="*/ 121595 w 927797"/>
              <a:gd name="connsiteY7" fmla="*/ 840634 h 925698"/>
              <a:gd name="connsiteX8" fmla="*/ 172395 w 927797"/>
              <a:gd name="connsiteY8" fmla="*/ 478684 h 925698"/>
              <a:gd name="connsiteX9" fmla="*/ 10469 w 927797"/>
              <a:gd name="connsiteY9" fmla="*/ 348509 h 925698"/>
              <a:gd name="connsiteX0" fmla="*/ 10469 w 921098"/>
              <a:gd name="connsiteY0" fmla="*/ 348509 h 914246"/>
              <a:gd name="connsiteX1" fmla="*/ 45394 w 921098"/>
              <a:gd name="connsiteY1" fmla="*/ 88160 h 914246"/>
              <a:gd name="connsiteX2" fmla="*/ 181919 w 921098"/>
              <a:gd name="connsiteY2" fmla="*/ 59584 h 914246"/>
              <a:gd name="connsiteX3" fmla="*/ 534344 w 921098"/>
              <a:gd name="connsiteY3" fmla="*/ 5610 h 914246"/>
              <a:gd name="connsiteX4" fmla="*/ 654994 w 921098"/>
              <a:gd name="connsiteY4" fmla="*/ 164359 h 914246"/>
              <a:gd name="connsiteX5" fmla="*/ 918519 w 921098"/>
              <a:gd name="connsiteY5" fmla="*/ 443759 h 914246"/>
              <a:gd name="connsiteX6" fmla="*/ 743895 w 921098"/>
              <a:gd name="connsiteY6" fmla="*/ 599334 h 914246"/>
              <a:gd name="connsiteX7" fmla="*/ 461319 w 921098"/>
              <a:gd name="connsiteY7" fmla="*/ 891434 h 914246"/>
              <a:gd name="connsiteX8" fmla="*/ 121595 w 921098"/>
              <a:gd name="connsiteY8" fmla="*/ 840634 h 914246"/>
              <a:gd name="connsiteX9" fmla="*/ 172395 w 921098"/>
              <a:gd name="connsiteY9" fmla="*/ 478684 h 914246"/>
              <a:gd name="connsiteX10" fmla="*/ 10469 w 921098"/>
              <a:gd name="connsiteY10" fmla="*/ 348509 h 914246"/>
              <a:gd name="connsiteX0" fmla="*/ 10469 w 921098"/>
              <a:gd name="connsiteY0" fmla="*/ 348509 h 935717"/>
              <a:gd name="connsiteX1" fmla="*/ 45394 w 921098"/>
              <a:gd name="connsiteY1" fmla="*/ 88160 h 935717"/>
              <a:gd name="connsiteX2" fmla="*/ 181919 w 921098"/>
              <a:gd name="connsiteY2" fmla="*/ 59584 h 935717"/>
              <a:gd name="connsiteX3" fmla="*/ 534344 w 921098"/>
              <a:gd name="connsiteY3" fmla="*/ 5610 h 935717"/>
              <a:gd name="connsiteX4" fmla="*/ 654994 w 921098"/>
              <a:gd name="connsiteY4" fmla="*/ 164359 h 935717"/>
              <a:gd name="connsiteX5" fmla="*/ 918519 w 921098"/>
              <a:gd name="connsiteY5" fmla="*/ 443759 h 935717"/>
              <a:gd name="connsiteX6" fmla="*/ 743895 w 921098"/>
              <a:gd name="connsiteY6" fmla="*/ 599334 h 935717"/>
              <a:gd name="connsiteX7" fmla="*/ 461319 w 921098"/>
              <a:gd name="connsiteY7" fmla="*/ 891434 h 935717"/>
              <a:gd name="connsiteX8" fmla="*/ 315270 w 921098"/>
              <a:gd name="connsiteY8" fmla="*/ 929534 h 935717"/>
              <a:gd name="connsiteX9" fmla="*/ 121595 w 921098"/>
              <a:gd name="connsiteY9" fmla="*/ 840634 h 935717"/>
              <a:gd name="connsiteX10" fmla="*/ 172395 w 921098"/>
              <a:gd name="connsiteY10" fmla="*/ 478684 h 935717"/>
              <a:gd name="connsiteX11" fmla="*/ 10469 w 921098"/>
              <a:gd name="connsiteY11" fmla="*/ 348509 h 935717"/>
              <a:gd name="connsiteX0" fmla="*/ 10469 w 899361"/>
              <a:gd name="connsiteY0" fmla="*/ 348509 h 935717"/>
              <a:gd name="connsiteX1" fmla="*/ 45394 w 899361"/>
              <a:gd name="connsiteY1" fmla="*/ 88160 h 935717"/>
              <a:gd name="connsiteX2" fmla="*/ 181919 w 899361"/>
              <a:gd name="connsiteY2" fmla="*/ 59584 h 935717"/>
              <a:gd name="connsiteX3" fmla="*/ 534344 w 899361"/>
              <a:gd name="connsiteY3" fmla="*/ 5610 h 935717"/>
              <a:gd name="connsiteX4" fmla="*/ 654994 w 899361"/>
              <a:gd name="connsiteY4" fmla="*/ 164359 h 935717"/>
              <a:gd name="connsiteX5" fmla="*/ 896294 w 899361"/>
              <a:gd name="connsiteY5" fmla="*/ 361209 h 935717"/>
              <a:gd name="connsiteX6" fmla="*/ 743895 w 899361"/>
              <a:gd name="connsiteY6" fmla="*/ 599334 h 935717"/>
              <a:gd name="connsiteX7" fmla="*/ 461319 w 899361"/>
              <a:gd name="connsiteY7" fmla="*/ 891434 h 935717"/>
              <a:gd name="connsiteX8" fmla="*/ 315270 w 899361"/>
              <a:gd name="connsiteY8" fmla="*/ 929534 h 935717"/>
              <a:gd name="connsiteX9" fmla="*/ 121595 w 899361"/>
              <a:gd name="connsiteY9" fmla="*/ 840634 h 935717"/>
              <a:gd name="connsiteX10" fmla="*/ 172395 w 899361"/>
              <a:gd name="connsiteY10" fmla="*/ 478684 h 935717"/>
              <a:gd name="connsiteX11" fmla="*/ 10469 w 899361"/>
              <a:gd name="connsiteY11" fmla="*/ 348509 h 935717"/>
              <a:gd name="connsiteX0" fmla="*/ 10469 w 896306"/>
              <a:gd name="connsiteY0" fmla="*/ 348509 h 935717"/>
              <a:gd name="connsiteX1" fmla="*/ 45394 w 896306"/>
              <a:gd name="connsiteY1" fmla="*/ 88160 h 935717"/>
              <a:gd name="connsiteX2" fmla="*/ 181919 w 896306"/>
              <a:gd name="connsiteY2" fmla="*/ 59584 h 935717"/>
              <a:gd name="connsiteX3" fmla="*/ 534344 w 896306"/>
              <a:gd name="connsiteY3" fmla="*/ 5610 h 935717"/>
              <a:gd name="connsiteX4" fmla="*/ 654994 w 896306"/>
              <a:gd name="connsiteY4" fmla="*/ 164359 h 935717"/>
              <a:gd name="connsiteX5" fmla="*/ 705796 w 896306"/>
              <a:gd name="connsiteY5" fmla="*/ 275484 h 935717"/>
              <a:gd name="connsiteX6" fmla="*/ 896294 w 896306"/>
              <a:gd name="connsiteY6" fmla="*/ 361209 h 935717"/>
              <a:gd name="connsiteX7" fmla="*/ 743895 w 896306"/>
              <a:gd name="connsiteY7" fmla="*/ 599334 h 935717"/>
              <a:gd name="connsiteX8" fmla="*/ 461319 w 896306"/>
              <a:gd name="connsiteY8" fmla="*/ 891434 h 935717"/>
              <a:gd name="connsiteX9" fmla="*/ 315270 w 896306"/>
              <a:gd name="connsiteY9" fmla="*/ 929534 h 935717"/>
              <a:gd name="connsiteX10" fmla="*/ 121595 w 896306"/>
              <a:gd name="connsiteY10" fmla="*/ 840634 h 935717"/>
              <a:gd name="connsiteX11" fmla="*/ 172395 w 896306"/>
              <a:gd name="connsiteY11" fmla="*/ 478684 h 935717"/>
              <a:gd name="connsiteX12" fmla="*/ 10469 w 896306"/>
              <a:gd name="connsiteY12" fmla="*/ 348509 h 935717"/>
              <a:gd name="connsiteX0" fmla="*/ 10469 w 896306"/>
              <a:gd name="connsiteY0" fmla="*/ 348509 h 931132"/>
              <a:gd name="connsiteX1" fmla="*/ 45394 w 896306"/>
              <a:gd name="connsiteY1" fmla="*/ 88160 h 931132"/>
              <a:gd name="connsiteX2" fmla="*/ 181919 w 896306"/>
              <a:gd name="connsiteY2" fmla="*/ 59584 h 931132"/>
              <a:gd name="connsiteX3" fmla="*/ 534344 w 896306"/>
              <a:gd name="connsiteY3" fmla="*/ 5610 h 931132"/>
              <a:gd name="connsiteX4" fmla="*/ 654994 w 896306"/>
              <a:gd name="connsiteY4" fmla="*/ 164359 h 931132"/>
              <a:gd name="connsiteX5" fmla="*/ 705796 w 896306"/>
              <a:gd name="connsiteY5" fmla="*/ 275484 h 931132"/>
              <a:gd name="connsiteX6" fmla="*/ 896294 w 896306"/>
              <a:gd name="connsiteY6" fmla="*/ 361209 h 931132"/>
              <a:gd name="connsiteX7" fmla="*/ 743895 w 896306"/>
              <a:gd name="connsiteY7" fmla="*/ 599334 h 931132"/>
              <a:gd name="connsiteX8" fmla="*/ 597846 w 896306"/>
              <a:gd name="connsiteY8" fmla="*/ 812059 h 931132"/>
              <a:gd name="connsiteX9" fmla="*/ 461319 w 896306"/>
              <a:gd name="connsiteY9" fmla="*/ 891434 h 931132"/>
              <a:gd name="connsiteX10" fmla="*/ 315270 w 896306"/>
              <a:gd name="connsiteY10" fmla="*/ 929534 h 931132"/>
              <a:gd name="connsiteX11" fmla="*/ 121595 w 896306"/>
              <a:gd name="connsiteY11" fmla="*/ 840634 h 931132"/>
              <a:gd name="connsiteX12" fmla="*/ 172395 w 896306"/>
              <a:gd name="connsiteY12" fmla="*/ 478684 h 931132"/>
              <a:gd name="connsiteX13" fmla="*/ 10469 w 896306"/>
              <a:gd name="connsiteY13" fmla="*/ 348509 h 931132"/>
              <a:gd name="connsiteX0" fmla="*/ 10469 w 896306"/>
              <a:gd name="connsiteY0" fmla="*/ 348509 h 931132"/>
              <a:gd name="connsiteX1" fmla="*/ 45394 w 896306"/>
              <a:gd name="connsiteY1" fmla="*/ 88160 h 931132"/>
              <a:gd name="connsiteX2" fmla="*/ 181919 w 896306"/>
              <a:gd name="connsiteY2" fmla="*/ 59584 h 931132"/>
              <a:gd name="connsiteX3" fmla="*/ 534344 w 896306"/>
              <a:gd name="connsiteY3" fmla="*/ 5610 h 931132"/>
              <a:gd name="connsiteX4" fmla="*/ 654994 w 896306"/>
              <a:gd name="connsiteY4" fmla="*/ 164359 h 931132"/>
              <a:gd name="connsiteX5" fmla="*/ 705796 w 896306"/>
              <a:gd name="connsiteY5" fmla="*/ 275484 h 931132"/>
              <a:gd name="connsiteX6" fmla="*/ 896294 w 896306"/>
              <a:gd name="connsiteY6" fmla="*/ 361209 h 931132"/>
              <a:gd name="connsiteX7" fmla="*/ 743895 w 896306"/>
              <a:gd name="connsiteY7" fmla="*/ 599334 h 931132"/>
              <a:gd name="connsiteX8" fmla="*/ 639121 w 896306"/>
              <a:gd name="connsiteY8" fmla="*/ 691409 h 931132"/>
              <a:gd name="connsiteX9" fmla="*/ 597846 w 896306"/>
              <a:gd name="connsiteY9" fmla="*/ 812059 h 931132"/>
              <a:gd name="connsiteX10" fmla="*/ 461319 w 896306"/>
              <a:gd name="connsiteY10" fmla="*/ 891434 h 931132"/>
              <a:gd name="connsiteX11" fmla="*/ 315270 w 896306"/>
              <a:gd name="connsiteY11" fmla="*/ 929534 h 931132"/>
              <a:gd name="connsiteX12" fmla="*/ 121595 w 896306"/>
              <a:gd name="connsiteY12" fmla="*/ 840634 h 931132"/>
              <a:gd name="connsiteX13" fmla="*/ 172395 w 896306"/>
              <a:gd name="connsiteY13" fmla="*/ 478684 h 931132"/>
              <a:gd name="connsiteX14" fmla="*/ 10469 w 896306"/>
              <a:gd name="connsiteY14" fmla="*/ 348509 h 931132"/>
              <a:gd name="connsiteX0" fmla="*/ 10469 w 909005"/>
              <a:gd name="connsiteY0" fmla="*/ 348509 h 931132"/>
              <a:gd name="connsiteX1" fmla="*/ 45394 w 909005"/>
              <a:gd name="connsiteY1" fmla="*/ 88160 h 931132"/>
              <a:gd name="connsiteX2" fmla="*/ 181919 w 909005"/>
              <a:gd name="connsiteY2" fmla="*/ 59584 h 931132"/>
              <a:gd name="connsiteX3" fmla="*/ 534344 w 909005"/>
              <a:gd name="connsiteY3" fmla="*/ 5610 h 931132"/>
              <a:gd name="connsiteX4" fmla="*/ 654994 w 909005"/>
              <a:gd name="connsiteY4" fmla="*/ 164359 h 931132"/>
              <a:gd name="connsiteX5" fmla="*/ 705796 w 909005"/>
              <a:gd name="connsiteY5" fmla="*/ 275484 h 931132"/>
              <a:gd name="connsiteX6" fmla="*/ 908994 w 909005"/>
              <a:gd name="connsiteY6" fmla="*/ 385021 h 931132"/>
              <a:gd name="connsiteX7" fmla="*/ 743895 w 909005"/>
              <a:gd name="connsiteY7" fmla="*/ 599334 h 931132"/>
              <a:gd name="connsiteX8" fmla="*/ 639121 w 909005"/>
              <a:gd name="connsiteY8" fmla="*/ 691409 h 931132"/>
              <a:gd name="connsiteX9" fmla="*/ 597846 w 909005"/>
              <a:gd name="connsiteY9" fmla="*/ 812059 h 931132"/>
              <a:gd name="connsiteX10" fmla="*/ 461319 w 909005"/>
              <a:gd name="connsiteY10" fmla="*/ 891434 h 931132"/>
              <a:gd name="connsiteX11" fmla="*/ 315270 w 909005"/>
              <a:gd name="connsiteY11" fmla="*/ 929534 h 931132"/>
              <a:gd name="connsiteX12" fmla="*/ 121595 w 909005"/>
              <a:gd name="connsiteY12" fmla="*/ 840634 h 931132"/>
              <a:gd name="connsiteX13" fmla="*/ 172395 w 909005"/>
              <a:gd name="connsiteY13" fmla="*/ 478684 h 931132"/>
              <a:gd name="connsiteX14" fmla="*/ 10469 w 909005"/>
              <a:gd name="connsiteY14" fmla="*/ 348509 h 931132"/>
              <a:gd name="connsiteX0" fmla="*/ 10469 w 907418"/>
              <a:gd name="connsiteY0" fmla="*/ 348509 h 931132"/>
              <a:gd name="connsiteX1" fmla="*/ 45394 w 907418"/>
              <a:gd name="connsiteY1" fmla="*/ 88160 h 931132"/>
              <a:gd name="connsiteX2" fmla="*/ 181919 w 907418"/>
              <a:gd name="connsiteY2" fmla="*/ 59584 h 931132"/>
              <a:gd name="connsiteX3" fmla="*/ 534344 w 907418"/>
              <a:gd name="connsiteY3" fmla="*/ 5610 h 931132"/>
              <a:gd name="connsiteX4" fmla="*/ 654994 w 907418"/>
              <a:gd name="connsiteY4" fmla="*/ 164359 h 931132"/>
              <a:gd name="connsiteX5" fmla="*/ 705796 w 907418"/>
              <a:gd name="connsiteY5" fmla="*/ 275484 h 931132"/>
              <a:gd name="connsiteX6" fmla="*/ 907407 w 907418"/>
              <a:gd name="connsiteY6" fmla="*/ 375496 h 931132"/>
              <a:gd name="connsiteX7" fmla="*/ 743895 w 907418"/>
              <a:gd name="connsiteY7" fmla="*/ 599334 h 931132"/>
              <a:gd name="connsiteX8" fmla="*/ 639121 w 907418"/>
              <a:gd name="connsiteY8" fmla="*/ 691409 h 931132"/>
              <a:gd name="connsiteX9" fmla="*/ 597846 w 907418"/>
              <a:gd name="connsiteY9" fmla="*/ 812059 h 931132"/>
              <a:gd name="connsiteX10" fmla="*/ 461319 w 907418"/>
              <a:gd name="connsiteY10" fmla="*/ 891434 h 931132"/>
              <a:gd name="connsiteX11" fmla="*/ 315270 w 907418"/>
              <a:gd name="connsiteY11" fmla="*/ 929534 h 931132"/>
              <a:gd name="connsiteX12" fmla="*/ 121595 w 907418"/>
              <a:gd name="connsiteY12" fmla="*/ 840634 h 931132"/>
              <a:gd name="connsiteX13" fmla="*/ 172395 w 907418"/>
              <a:gd name="connsiteY13" fmla="*/ 478684 h 931132"/>
              <a:gd name="connsiteX14" fmla="*/ 10469 w 907418"/>
              <a:gd name="connsiteY14" fmla="*/ 348509 h 931132"/>
              <a:gd name="connsiteX0" fmla="*/ 10469 w 917306"/>
              <a:gd name="connsiteY0" fmla="*/ 348509 h 931132"/>
              <a:gd name="connsiteX1" fmla="*/ 45394 w 917306"/>
              <a:gd name="connsiteY1" fmla="*/ 88160 h 931132"/>
              <a:gd name="connsiteX2" fmla="*/ 181919 w 917306"/>
              <a:gd name="connsiteY2" fmla="*/ 59584 h 931132"/>
              <a:gd name="connsiteX3" fmla="*/ 534344 w 917306"/>
              <a:gd name="connsiteY3" fmla="*/ 5610 h 931132"/>
              <a:gd name="connsiteX4" fmla="*/ 654994 w 917306"/>
              <a:gd name="connsiteY4" fmla="*/ 164359 h 931132"/>
              <a:gd name="connsiteX5" fmla="*/ 705796 w 917306"/>
              <a:gd name="connsiteY5" fmla="*/ 275484 h 931132"/>
              <a:gd name="connsiteX6" fmla="*/ 907407 w 917306"/>
              <a:gd name="connsiteY6" fmla="*/ 375496 h 931132"/>
              <a:gd name="connsiteX7" fmla="*/ 743895 w 917306"/>
              <a:gd name="connsiteY7" fmla="*/ 599334 h 931132"/>
              <a:gd name="connsiteX8" fmla="*/ 639121 w 917306"/>
              <a:gd name="connsiteY8" fmla="*/ 691409 h 931132"/>
              <a:gd name="connsiteX9" fmla="*/ 597846 w 917306"/>
              <a:gd name="connsiteY9" fmla="*/ 812059 h 931132"/>
              <a:gd name="connsiteX10" fmla="*/ 461319 w 917306"/>
              <a:gd name="connsiteY10" fmla="*/ 891434 h 931132"/>
              <a:gd name="connsiteX11" fmla="*/ 315270 w 917306"/>
              <a:gd name="connsiteY11" fmla="*/ 929534 h 931132"/>
              <a:gd name="connsiteX12" fmla="*/ 121595 w 917306"/>
              <a:gd name="connsiteY12" fmla="*/ 840634 h 931132"/>
              <a:gd name="connsiteX13" fmla="*/ 172395 w 917306"/>
              <a:gd name="connsiteY13" fmla="*/ 478684 h 931132"/>
              <a:gd name="connsiteX14" fmla="*/ 10469 w 917306"/>
              <a:gd name="connsiteY14" fmla="*/ 348509 h 931132"/>
              <a:gd name="connsiteX0" fmla="*/ 10469 w 914144"/>
              <a:gd name="connsiteY0" fmla="*/ 348509 h 931132"/>
              <a:gd name="connsiteX1" fmla="*/ 45394 w 914144"/>
              <a:gd name="connsiteY1" fmla="*/ 88160 h 931132"/>
              <a:gd name="connsiteX2" fmla="*/ 181919 w 914144"/>
              <a:gd name="connsiteY2" fmla="*/ 59584 h 931132"/>
              <a:gd name="connsiteX3" fmla="*/ 534344 w 914144"/>
              <a:gd name="connsiteY3" fmla="*/ 5610 h 931132"/>
              <a:gd name="connsiteX4" fmla="*/ 654994 w 914144"/>
              <a:gd name="connsiteY4" fmla="*/ 164359 h 931132"/>
              <a:gd name="connsiteX5" fmla="*/ 705796 w 914144"/>
              <a:gd name="connsiteY5" fmla="*/ 275484 h 931132"/>
              <a:gd name="connsiteX6" fmla="*/ 907407 w 914144"/>
              <a:gd name="connsiteY6" fmla="*/ 375496 h 931132"/>
              <a:gd name="connsiteX7" fmla="*/ 855021 w 914144"/>
              <a:gd name="connsiteY7" fmla="*/ 488209 h 931132"/>
              <a:gd name="connsiteX8" fmla="*/ 743895 w 914144"/>
              <a:gd name="connsiteY8" fmla="*/ 599334 h 931132"/>
              <a:gd name="connsiteX9" fmla="*/ 639121 w 914144"/>
              <a:gd name="connsiteY9" fmla="*/ 691409 h 931132"/>
              <a:gd name="connsiteX10" fmla="*/ 597846 w 914144"/>
              <a:gd name="connsiteY10" fmla="*/ 812059 h 931132"/>
              <a:gd name="connsiteX11" fmla="*/ 461319 w 914144"/>
              <a:gd name="connsiteY11" fmla="*/ 891434 h 931132"/>
              <a:gd name="connsiteX12" fmla="*/ 315270 w 914144"/>
              <a:gd name="connsiteY12" fmla="*/ 929534 h 931132"/>
              <a:gd name="connsiteX13" fmla="*/ 121595 w 914144"/>
              <a:gd name="connsiteY13" fmla="*/ 840634 h 931132"/>
              <a:gd name="connsiteX14" fmla="*/ 172395 w 914144"/>
              <a:gd name="connsiteY14" fmla="*/ 478684 h 931132"/>
              <a:gd name="connsiteX15" fmla="*/ 10469 w 914144"/>
              <a:gd name="connsiteY15" fmla="*/ 348509 h 931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14144" h="931132">
                <a:moveTo>
                  <a:pt x="10469" y="348509"/>
                </a:moveTo>
                <a:cubicBezTo>
                  <a:pt x="-10698" y="283422"/>
                  <a:pt x="-114" y="152189"/>
                  <a:pt x="45394" y="88160"/>
                </a:cubicBezTo>
                <a:cubicBezTo>
                  <a:pt x="90902" y="24131"/>
                  <a:pt x="100427" y="73342"/>
                  <a:pt x="181919" y="59584"/>
                </a:cubicBezTo>
                <a:cubicBezTo>
                  <a:pt x="263411" y="45826"/>
                  <a:pt x="479311" y="-19261"/>
                  <a:pt x="534344" y="5610"/>
                </a:cubicBezTo>
                <a:cubicBezTo>
                  <a:pt x="589377" y="30481"/>
                  <a:pt x="626419" y="119380"/>
                  <a:pt x="654994" y="164359"/>
                </a:cubicBezTo>
                <a:cubicBezTo>
                  <a:pt x="683569" y="209338"/>
                  <a:pt x="665579" y="242676"/>
                  <a:pt x="705796" y="275484"/>
                </a:cubicBezTo>
                <a:cubicBezTo>
                  <a:pt x="746013" y="308292"/>
                  <a:pt x="882536" y="340042"/>
                  <a:pt x="907407" y="375496"/>
                </a:cubicBezTo>
                <a:cubicBezTo>
                  <a:pt x="932278" y="410950"/>
                  <a:pt x="882273" y="450903"/>
                  <a:pt x="855021" y="488209"/>
                </a:cubicBezTo>
                <a:cubicBezTo>
                  <a:pt x="827769" y="525515"/>
                  <a:pt x="774322" y="562822"/>
                  <a:pt x="743895" y="599334"/>
                </a:cubicBezTo>
                <a:cubicBezTo>
                  <a:pt x="713468" y="635846"/>
                  <a:pt x="663463" y="655955"/>
                  <a:pt x="639121" y="691409"/>
                </a:cubicBezTo>
                <a:cubicBezTo>
                  <a:pt x="614780" y="726863"/>
                  <a:pt x="634359" y="779780"/>
                  <a:pt x="597846" y="812059"/>
                </a:cubicBezTo>
                <a:cubicBezTo>
                  <a:pt x="561333" y="844338"/>
                  <a:pt x="508415" y="871855"/>
                  <a:pt x="461319" y="891434"/>
                </a:cubicBezTo>
                <a:cubicBezTo>
                  <a:pt x="414223" y="911013"/>
                  <a:pt x="371891" y="938001"/>
                  <a:pt x="315270" y="929534"/>
                </a:cubicBezTo>
                <a:cubicBezTo>
                  <a:pt x="258649" y="921067"/>
                  <a:pt x="144349" y="913130"/>
                  <a:pt x="121595" y="840634"/>
                </a:cubicBezTo>
                <a:cubicBezTo>
                  <a:pt x="98841" y="768138"/>
                  <a:pt x="216316" y="546417"/>
                  <a:pt x="172395" y="478684"/>
                </a:cubicBezTo>
                <a:cubicBezTo>
                  <a:pt x="105191" y="376555"/>
                  <a:pt x="31636" y="413596"/>
                  <a:pt x="10469" y="348509"/>
                </a:cubicBezTo>
                <a:close/>
              </a:path>
            </a:pathLst>
          </a:custGeom>
          <a:solidFill>
            <a:srgbClr val="00FFFF">
              <a:alpha val="2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4" name="Oval 10">
            <a:extLst>
              <a:ext uri="{FF2B5EF4-FFF2-40B4-BE49-F238E27FC236}">
                <a16:creationId xmlns:a16="http://schemas.microsoft.com/office/drawing/2014/main" id="{06A9E117-3AEF-4E83-A030-A2B0E57DC415}"/>
              </a:ext>
            </a:extLst>
          </p:cNvPr>
          <p:cNvSpPr/>
          <p:nvPr/>
        </p:nvSpPr>
        <p:spPr>
          <a:xfrm>
            <a:off x="1978670" y="3939230"/>
            <a:ext cx="2314337" cy="2506108"/>
          </a:xfrm>
          <a:custGeom>
            <a:avLst/>
            <a:gdLst>
              <a:gd name="connsiteX0" fmla="*/ 0 w 2832100"/>
              <a:gd name="connsiteY0" fmla="*/ 1550988 h 3101975"/>
              <a:gd name="connsiteX1" fmla="*/ 1416050 w 2832100"/>
              <a:gd name="connsiteY1" fmla="*/ 0 h 3101975"/>
              <a:gd name="connsiteX2" fmla="*/ 2832100 w 2832100"/>
              <a:gd name="connsiteY2" fmla="*/ 1550988 h 3101975"/>
              <a:gd name="connsiteX3" fmla="*/ 1416050 w 2832100"/>
              <a:gd name="connsiteY3" fmla="*/ 3101976 h 3101975"/>
              <a:gd name="connsiteX4" fmla="*/ 0 w 2832100"/>
              <a:gd name="connsiteY4" fmla="*/ 1550988 h 3101975"/>
              <a:gd name="connsiteX0" fmla="*/ 2817 w 2834917"/>
              <a:gd name="connsiteY0" fmla="*/ 1144588 h 2695576"/>
              <a:gd name="connsiteX1" fmla="*/ 1168042 w 2834917"/>
              <a:gd name="connsiteY1" fmla="*/ 0 h 2695576"/>
              <a:gd name="connsiteX2" fmla="*/ 2834917 w 2834917"/>
              <a:gd name="connsiteY2" fmla="*/ 1144588 h 2695576"/>
              <a:gd name="connsiteX3" fmla="*/ 1418867 w 2834917"/>
              <a:gd name="connsiteY3" fmla="*/ 2695576 h 2695576"/>
              <a:gd name="connsiteX4" fmla="*/ 2817 w 2834917"/>
              <a:gd name="connsiteY4" fmla="*/ 1144588 h 2695576"/>
              <a:gd name="connsiteX0" fmla="*/ 1347 w 2834112"/>
              <a:gd name="connsiteY0" fmla="*/ 1234254 h 2785242"/>
              <a:gd name="connsiteX1" fmla="*/ 1166572 w 2834112"/>
              <a:gd name="connsiteY1" fmla="*/ 89666 h 2785242"/>
              <a:gd name="connsiteX2" fmla="*/ 1582498 w 2834112"/>
              <a:gd name="connsiteY2" fmla="*/ 203965 h 2785242"/>
              <a:gd name="connsiteX3" fmla="*/ 2833447 w 2834112"/>
              <a:gd name="connsiteY3" fmla="*/ 1234254 h 2785242"/>
              <a:gd name="connsiteX4" fmla="*/ 1417397 w 2834112"/>
              <a:gd name="connsiteY4" fmla="*/ 2785242 h 2785242"/>
              <a:gd name="connsiteX5" fmla="*/ 1347 w 2834112"/>
              <a:gd name="connsiteY5" fmla="*/ 1234254 h 2785242"/>
              <a:gd name="connsiteX0" fmla="*/ 1347 w 2834036"/>
              <a:gd name="connsiteY0" fmla="*/ 1200707 h 2751695"/>
              <a:gd name="connsiteX1" fmla="*/ 1166572 w 2834036"/>
              <a:gd name="connsiteY1" fmla="*/ 56119 h 2751695"/>
              <a:gd name="connsiteX2" fmla="*/ 1582498 w 2834036"/>
              <a:gd name="connsiteY2" fmla="*/ 170418 h 2751695"/>
              <a:gd name="connsiteX3" fmla="*/ 2833447 w 2834036"/>
              <a:gd name="connsiteY3" fmla="*/ 1200707 h 2751695"/>
              <a:gd name="connsiteX4" fmla="*/ 1417397 w 2834036"/>
              <a:gd name="connsiteY4" fmla="*/ 2751695 h 2751695"/>
              <a:gd name="connsiteX5" fmla="*/ 1347 w 2834036"/>
              <a:gd name="connsiteY5" fmla="*/ 1200707 h 2751695"/>
              <a:gd name="connsiteX0" fmla="*/ 1254 w 2833943"/>
              <a:gd name="connsiteY0" fmla="*/ 1145183 h 2696171"/>
              <a:gd name="connsiteX1" fmla="*/ 1166479 w 2833943"/>
              <a:gd name="connsiteY1" fmla="*/ 595 h 2696171"/>
              <a:gd name="connsiteX2" fmla="*/ 1582405 w 2833943"/>
              <a:gd name="connsiteY2" fmla="*/ 114894 h 2696171"/>
              <a:gd name="connsiteX3" fmla="*/ 2833354 w 2833943"/>
              <a:gd name="connsiteY3" fmla="*/ 1145183 h 2696171"/>
              <a:gd name="connsiteX4" fmla="*/ 1417304 w 2833943"/>
              <a:gd name="connsiteY4" fmla="*/ 2696171 h 2696171"/>
              <a:gd name="connsiteX5" fmla="*/ 1254 w 2833943"/>
              <a:gd name="connsiteY5" fmla="*/ 1145183 h 2696171"/>
              <a:gd name="connsiteX0" fmla="*/ 8718 w 2841407"/>
              <a:gd name="connsiteY0" fmla="*/ 1161054 h 2712042"/>
              <a:gd name="connsiteX1" fmla="*/ 843743 w 2841407"/>
              <a:gd name="connsiteY1" fmla="*/ 549865 h 2712042"/>
              <a:gd name="connsiteX2" fmla="*/ 1173943 w 2841407"/>
              <a:gd name="connsiteY2" fmla="*/ 16466 h 2712042"/>
              <a:gd name="connsiteX3" fmla="*/ 1589869 w 2841407"/>
              <a:gd name="connsiteY3" fmla="*/ 130765 h 2712042"/>
              <a:gd name="connsiteX4" fmla="*/ 2840818 w 2841407"/>
              <a:gd name="connsiteY4" fmla="*/ 1161054 h 2712042"/>
              <a:gd name="connsiteX5" fmla="*/ 1424768 w 2841407"/>
              <a:gd name="connsiteY5" fmla="*/ 2712042 h 2712042"/>
              <a:gd name="connsiteX6" fmla="*/ 8718 w 2841407"/>
              <a:gd name="connsiteY6" fmla="*/ 1161054 h 2712042"/>
              <a:gd name="connsiteX0" fmla="*/ 6664 w 2839353"/>
              <a:gd name="connsiteY0" fmla="*/ 1161054 h 2712042"/>
              <a:gd name="connsiteX1" fmla="*/ 841689 w 2839353"/>
              <a:gd name="connsiteY1" fmla="*/ 549865 h 2712042"/>
              <a:gd name="connsiteX2" fmla="*/ 1171889 w 2839353"/>
              <a:gd name="connsiteY2" fmla="*/ 16466 h 2712042"/>
              <a:gd name="connsiteX3" fmla="*/ 1587815 w 2839353"/>
              <a:gd name="connsiteY3" fmla="*/ 130765 h 2712042"/>
              <a:gd name="connsiteX4" fmla="*/ 2838764 w 2839353"/>
              <a:gd name="connsiteY4" fmla="*/ 1161054 h 2712042"/>
              <a:gd name="connsiteX5" fmla="*/ 1422714 w 2839353"/>
              <a:gd name="connsiteY5" fmla="*/ 2712042 h 2712042"/>
              <a:gd name="connsiteX6" fmla="*/ 6664 w 2839353"/>
              <a:gd name="connsiteY6" fmla="*/ 1161054 h 2712042"/>
              <a:gd name="connsiteX0" fmla="*/ 5829 w 2838518"/>
              <a:gd name="connsiteY0" fmla="*/ 1160507 h 2711495"/>
              <a:gd name="connsiteX1" fmla="*/ 872604 w 2838518"/>
              <a:gd name="connsiteY1" fmla="*/ 539793 h 2711495"/>
              <a:gd name="connsiteX2" fmla="*/ 1171054 w 2838518"/>
              <a:gd name="connsiteY2" fmla="*/ 15919 h 2711495"/>
              <a:gd name="connsiteX3" fmla="*/ 1586980 w 2838518"/>
              <a:gd name="connsiteY3" fmla="*/ 130218 h 2711495"/>
              <a:gd name="connsiteX4" fmla="*/ 2837929 w 2838518"/>
              <a:gd name="connsiteY4" fmla="*/ 1160507 h 2711495"/>
              <a:gd name="connsiteX5" fmla="*/ 1421879 w 2838518"/>
              <a:gd name="connsiteY5" fmla="*/ 2711495 h 2711495"/>
              <a:gd name="connsiteX6" fmla="*/ 5829 w 2838518"/>
              <a:gd name="connsiteY6" fmla="*/ 1160507 h 2711495"/>
              <a:gd name="connsiteX0" fmla="*/ 10770 w 2548184"/>
              <a:gd name="connsiteY0" fmla="*/ 1309732 h 2711923"/>
              <a:gd name="connsiteX1" fmla="*/ 582270 w 2548184"/>
              <a:gd name="connsiteY1" fmla="*/ 539793 h 2711923"/>
              <a:gd name="connsiteX2" fmla="*/ 880720 w 2548184"/>
              <a:gd name="connsiteY2" fmla="*/ 15919 h 2711923"/>
              <a:gd name="connsiteX3" fmla="*/ 1296646 w 2548184"/>
              <a:gd name="connsiteY3" fmla="*/ 130218 h 2711923"/>
              <a:gd name="connsiteX4" fmla="*/ 2547595 w 2548184"/>
              <a:gd name="connsiteY4" fmla="*/ 1160507 h 2711923"/>
              <a:gd name="connsiteX5" fmla="*/ 1131545 w 2548184"/>
              <a:gd name="connsiteY5" fmla="*/ 2711495 h 2711923"/>
              <a:gd name="connsiteX6" fmla="*/ 10770 w 2548184"/>
              <a:gd name="connsiteY6" fmla="*/ 1309732 h 2711923"/>
              <a:gd name="connsiteX0" fmla="*/ 50 w 2537464"/>
              <a:gd name="connsiteY0" fmla="*/ 1309732 h 2711851"/>
              <a:gd name="connsiteX1" fmla="*/ 571550 w 2537464"/>
              <a:gd name="connsiteY1" fmla="*/ 539793 h 2711851"/>
              <a:gd name="connsiteX2" fmla="*/ 870000 w 2537464"/>
              <a:gd name="connsiteY2" fmla="*/ 15919 h 2711851"/>
              <a:gd name="connsiteX3" fmla="*/ 1285926 w 2537464"/>
              <a:gd name="connsiteY3" fmla="*/ 130218 h 2711851"/>
              <a:gd name="connsiteX4" fmla="*/ 2536875 w 2537464"/>
              <a:gd name="connsiteY4" fmla="*/ 1160507 h 2711851"/>
              <a:gd name="connsiteX5" fmla="*/ 1120825 w 2537464"/>
              <a:gd name="connsiteY5" fmla="*/ 2711495 h 2711851"/>
              <a:gd name="connsiteX6" fmla="*/ 50 w 2537464"/>
              <a:gd name="connsiteY6" fmla="*/ 1309732 h 2711851"/>
              <a:gd name="connsiteX0" fmla="*/ 24502 w 2561916"/>
              <a:gd name="connsiteY0" fmla="*/ 1309732 h 2711900"/>
              <a:gd name="connsiteX1" fmla="*/ 389626 w 2561916"/>
              <a:gd name="connsiteY1" fmla="*/ 904918 h 2711900"/>
              <a:gd name="connsiteX2" fmla="*/ 596002 w 2561916"/>
              <a:gd name="connsiteY2" fmla="*/ 539793 h 2711900"/>
              <a:gd name="connsiteX3" fmla="*/ 894452 w 2561916"/>
              <a:gd name="connsiteY3" fmla="*/ 15919 h 2711900"/>
              <a:gd name="connsiteX4" fmla="*/ 1310378 w 2561916"/>
              <a:gd name="connsiteY4" fmla="*/ 130218 h 2711900"/>
              <a:gd name="connsiteX5" fmla="*/ 2561327 w 2561916"/>
              <a:gd name="connsiteY5" fmla="*/ 1160507 h 2711900"/>
              <a:gd name="connsiteX6" fmla="*/ 1145277 w 2561916"/>
              <a:gd name="connsiteY6" fmla="*/ 2711495 h 2711900"/>
              <a:gd name="connsiteX7" fmla="*/ 24502 w 2561916"/>
              <a:gd name="connsiteY7" fmla="*/ 1309732 h 2711900"/>
              <a:gd name="connsiteX0" fmla="*/ 14516 w 2551930"/>
              <a:gd name="connsiteY0" fmla="*/ 1309732 h 2711868"/>
              <a:gd name="connsiteX1" fmla="*/ 379640 w 2551930"/>
              <a:gd name="connsiteY1" fmla="*/ 904918 h 2711868"/>
              <a:gd name="connsiteX2" fmla="*/ 586016 w 2551930"/>
              <a:gd name="connsiteY2" fmla="*/ 539793 h 2711868"/>
              <a:gd name="connsiteX3" fmla="*/ 884466 w 2551930"/>
              <a:gd name="connsiteY3" fmla="*/ 15919 h 2711868"/>
              <a:gd name="connsiteX4" fmla="*/ 1300392 w 2551930"/>
              <a:gd name="connsiteY4" fmla="*/ 130218 h 2711868"/>
              <a:gd name="connsiteX5" fmla="*/ 2551341 w 2551930"/>
              <a:gd name="connsiteY5" fmla="*/ 1160507 h 2711868"/>
              <a:gd name="connsiteX6" fmla="*/ 1135291 w 2551930"/>
              <a:gd name="connsiteY6" fmla="*/ 2711495 h 2711868"/>
              <a:gd name="connsiteX7" fmla="*/ 14516 w 2551930"/>
              <a:gd name="connsiteY7" fmla="*/ 1309732 h 2711868"/>
              <a:gd name="connsiteX0" fmla="*/ 14516 w 2551930"/>
              <a:gd name="connsiteY0" fmla="*/ 1309732 h 2711868"/>
              <a:gd name="connsiteX1" fmla="*/ 379640 w 2551930"/>
              <a:gd name="connsiteY1" fmla="*/ 904918 h 2711868"/>
              <a:gd name="connsiteX2" fmla="*/ 586016 w 2551930"/>
              <a:gd name="connsiteY2" fmla="*/ 539793 h 2711868"/>
              <a:gd name="connsiteX3" fmla="*/ 884466 w 2551930"/>
              <a:gd name="connsiteY3" fmla="*/ 15919 h 2711868"/>
              <a:gd name="connsiteX4" fmla="*/ 1300392 w 2551930"/>
              <a:gd name="connsiteY4" fmla="*/ 130218 h 2711868"/>
              <a:gd name="connsiteX5" fmla="*/ 2551341 w 2551930"/>
              <a:gd name="connsiteY5" fmla="*/ 1160507 h 2711868"/>
              <a:gd name="connsiteX6" fmla="*/ 1135291 w 2551930"/>
              <a:gd name="connsiteY6" fmla="*/ 2711495 h 2711868"/>
              <a:gd name="connsiteX7" fmla="*/ 14516 w 2551930"/>
              <a:gd name="connsiteY7" fmla="*/ 1309732 h 2711868"/>
              <a:gd name="connsiteX0" fmla="*/ 14516 w 2551930"/>
              <a:gd name="connsiteY0" fmla="*/ 1294119 h 2696255"/>
              <a:gd name="connsiteX1" fmla="*/ 379640 w 2551930"/>
              <a:gd name="connsiteY1" fmla="*/ 889305 h 2696255"/>
              <a:gd name="connsiteX2" fmla="*/ 586016 w 2551930"/>
              <a:gd name="connsiteY2" fmla="*/ 524180 h 2696255"/>
              <a:gd name="connsiteX3" fmla="*/ 579665 w 2551930"/>
              <a:gd name="connsiteY3" fmla="*/ 155879 h 2696255"/>
              <a:gd name="connsiteX4" fmla="*/ 884466 w 2551930"/>
              <a:gd name="connsiteY4" fmla="*/ 306 h 2696255"/>
              <a:gd name="connsiteX5" fmla="*/ 1300392 w 2551930"/>
              <a:gd name="connsiteY5" fmla="*/ 114605 h 2696255"/>
              <a:gd name="connsiteX6" fmla="*/ 2551341 w 2551930"/>
              <a:gd name="connsiteY6" fmla="*/ 1144894 h 2696255"/>
              <a:gd name="connsiteX7" fmla="*/ 1135291 w 2551930"/>
              <a:gd name="connsiteY7" fmla="*/ 2695882 h 2696255"/>
              <a:gd name="connsiteX8" fmla="*/ 14516 w 2551930"/>
              <a:gd name="connsiteY8" fmla="*/ 1294119 h 2696255"/>
              <a:gd name="connsiteX0" fmla="*/ 14516 w 2551930"/>
              <a:gd name="connsiteY0" fmla="*/ 1294119 h 2696255"/>
              <a:gd name="connsiteX1" fmla="*/ 379640 w 2551930"/>
              <a:gd name="connsiteY1" fmla="*/ 889305 h 2696255"/>
              <a:gd name="connsiteX2" fmla="*/ 586016 w 2551930"/>
              <a:gd name="connsiteY2" fmla="*/ 524180 h 2696255"/>
              <a:gd name="connsiteX3" fmla="*/ 579665 w 2551930"/>
              <a:gd name="connsiteY3" fmla="*/ 155879 h 2696255"/>
              <a:gd name="connsiteX4" fmla="*/ 884466 w 2551930"/>
              <a:gd name="connsiteY4" fmla="*/ 306 h 2696255"/>
              <a:gd name="connsiteX5" fmla="*/ 1300392 w 2551930"/>
              <a:gd name="connsiteY5" fmla="*/ 114605 h 2696255"/>
              <a:gd name="connsiteX6" fmla="*/ 2551341 w 2551930"/>
              <a:gd name="connsiteY6" fmla="*/ 1144894 h 2696255"/>
              <a:gd name="connsiteX7" fmla="*/ 1135291 w 2551930"/>
              <a:gd name="connsiteY7" fmla="*/ 2695882 h 2696255"/>
              <a:gd name="connsiteX8" fmla="*/ 14516 w 2551930"/>
              <a:gd name="connsiteY8" fmla="*/ 1294119 h 2696255"/>
              <a:gd name="connsiteX0" fmla="*/ 14516 w 2551930"/>
              <a:gd name="connsiteY0" fmla="*/ 1294119 h 2696255"/>
              <a:gd name="connsiteX1" fmla="*/ 379640 w 2551930"/>
              <a:gd name="connsiteY1" fmla="*/ 889305 h 2696255"/>
              <a:gd name="connsiteX2" fmla="*/ 538390 w 2551930"/>
              <a:gd name="connsiteY2" fmla="*/ 714679 h 2696255"/>
              <a:gd name="connsiteX3" fmla="*/ 586016 w 2551930"/>
              <a:gd name="connsiteY3" fmla="*/ 524180 h 2696255"/>
              <a:gd name="connsiteX4" fmla="*/ 579665 w 2551930"/>
              <a:gd name="connsiteY4" fmla="*/ 155879 h 2696255"/>
              <a:gd name="connsiteX5" fmla="*/ 884466 w 2551930"/>
              <a:gd name="connsiteY5" fmla="*/ 306 h 2696255"/>
              <a:gd name="connsiteX6" fmla="*/ 1300392 w 2551930"/>
              <a:gd name="connsiteY6" fmla="*/ 114605 h 2696255"/>
              <a:gd name="connsiteX7" fmla="*/ 2551341 w 2551930"/>
              <a:gd name="connsiteY7" fmla="*/ 1144894 h 2696255"/>
              <a:gd name="connsiteX8" fmla="*/ 1135291 w 2551930"/>
              <a:gd name="connsiteY8" fmla="*/ 2695882 h 2696255"/>
              <a:gd name="connsiteX9" fmla="*/ 14516 w 2551930"/>
              <a:gd name="connsiteY9" fmla="*/ 1294119 h 2696255"/>
              <a:gd name="connsiteX0" fmla="*/ 14516 w 2551930"/>
              <a:gd name="connsiteY0" fmla="*/ 1294305 h 2696441"/>
              <a:gd name="connsiteX1" fmla="*/ 379640 w 2551930"/>
              <a:gd name="connsiteY1" fmla="*/ 889491 h 2696441"/>
              <a:gd name="connsiteX2" fmla="*/ 538390 w 2551930"/>
              <a:gd name="connsiteY2" fmla="*/ 714865 h 2696441"/>
              <a:gd name="connsiteX3" fmla="*/ 586016 w 2551930"/>
              <a:gd name="connsiteY3" fmla="*/ 524366 h 2696441"/>
              <a:gd name="connsiteX4" fmla="*/ 579665 w 2551930"/>
              <a:gd name="connsiteY4" fmla="*/ 156065 h 2696441"/>
              <a:gd name="connsiteX5" fmla="*/ 884466 w 2551930"/>
              <a:gd name="connsiteY5" fmla="*/ 492 h 2696441"/>
              <a:gd name="connsiteX6" fmla="*/ 1300392 w 2551930"/>
              <a:gd name="connsiteY6" fmla="*/ 105266 h 2696441"/>
              <a:gd name="connsiteX7" fmla="*/ 2551341 w 2551930"/>
              <a:gd name="connsiteY7" fmla="*/ 1145080 h 2696441"/>
              <a:gd name="connsiteX8" fmla="*/ 1135291 w 2551930"/>
              <a:gd name="connsiteY8" fmla="*/ 2696068 h 2696441"/>
              <a:gd name="connsiteX9" fmla="*/ 14516 w 2551930"/>
              <a:gd name="connsiteY9" fmla="*/ 1294305 h 2696441"/>
              <a:gd name="connsiteX0" fmla="*/ 14516 w 2562066"/>
              <a:gd name="connsiteY0" fmla="*/ 1294489 h 2696625"/>
              <a:gd name="connsiteX1" fmla="*/ 379640 w 2562066"/>
              <a:gd name="connsiteY1" fmla="*/ 889675 h 2696625"/>
              <a:gd name="connsiteX2" fmla="*/ 538390 w 2562066"/>
              <a:gd name="connsiteY2" fmla="*/ 715049 h 2696625"/>
              <a:gd name="connsiteX3" fmla="*/ 586016 w 2562066"/>
              <a:gd name="connsiteY3" fmla="*/ 524550 h 2696625"/>
              <a:gd name="connsiteX4" fmla="*/ 579665 w 2562066"/>
              <a:gd name="connsiteY4" fmla="*/ 156249 h 2696625"/>
              <a:gd name="connsiteX5" fmla="*/ 884466 w 2562066"/>
              <a:gd name="connsiteY5" fmla="*/ 676 h 2696625"/>
              <a:gd name="connsiteX6" fmla="*/ 1300392 w 2562066"/>
              <a:gd name="connsiteY6" fmla="*/ 105450 h 2696625"/>
              <a:gd name="connsiteX7" fmla="*/ 1789340 w 2562066"/>
              <a:gd name="connsiteY7" fmla="*/ 241974 h 2696625"/>
              <a:gd name="connsiteX8" fmla="*/ 2551341 w 2562066"/>
              <a:gd name="connsiteY8" fmla="*/ 1145264 h 2696625"/>
              <a:gd name="connsiteX9" fmla="*/ 1135291 w 2562066"/>
              <a:gd name="connsiteY9" fmla="*/ 2696252 h 2696625"/>
              <a:gd name="connsiteX10" fmla="*/ 14516 w 2562066"/>
              <a:gd name="connsiteY10" fmla="*/ 1294489 h 2696625"/>
              <a:gd name="connsiteX0" fmla="*/ 14516 w 2562066"/>
              <a:gd name="connsiteY0" fmla="*/ 1294489 h 2696625"/>
              <a:gd name="connsiteX1" fmla="*/ 379640 w 2562066"/>
              <a:gd name="connsiteY1" fmla="*/ 889675 h 2696625"/>
              <a:gd name="connsiteX2" fmla="*/ 538390 w 2562066"/>
              <a:gd name="connsiteY2" fmla="*/ 715049 h 2696625"/>
              <a:gd name="connsiteX3" fmla="*/ 586016 w 2562066"/>
              <a:gd name="connsiteY3" fmla="*/ 524550 h 2696625"/>
              <a:gd name="connsiteX4" fmla="*/ 579665 w 2562066"/>
              <a:gd name="connsiteY4" fmla="*/ 156249 h 2696625"/>
              <a:gd name="connsiteX5" fmla="*/ 884466 w 2562066"/>
              <a:gd name="connsiteY5" fmla="*/ 676 h 2696625"/>
              <a:gd name="connsiteX6" fmla="*/ 1300392 w 2562066"/>
              <a:gd name="connsiteY6" fmla="*/ 105450 h 2696625"/>
              <a:gd name="connsiteX7" fmla="*/ 1789340 w 2562066"/>
              <a:gd name="connsiteY7" fmla="*/ 241974 h 2696625"/>
              <a:gd name="connsiteX8" fmla="*/ 2551341 w 2562066"/>
              <a:gd name="connsiteY8" fmla="*/ 1145264 h 2696625"/>
              <a:gd name="connsiteX9" fmla="*/ 1135291 w 2562066"/>
              <a:gd name="connsiteY9" fmla="*/ 2696252 h 2696625"/>
              <a:gd name="connsiteX10" fmla="*/ 14516 w 2562066"/>
              <a:gd name="connsiteY10" fmla="*/ 1294489 h 2696625"/>
              <a:gd name="connsiteX0" fmla="*/ 13893 w 2305604"/>
              <a:gd name="connsiteY0" fmla="*/ 1294489 h 2697496"/>
              <a:gd name="connsiteX1" fmla="*/ 379017 w 2305604"/>
              <a:gd name="connsiteY1" fmla="*/ 889675 h 2697496"/>
              <a:gd name="connsiteX2" fmla="*/ 537767 w 2305604"/>
              <a:gd name="connsiteY2" fmla="*/ 715049 h 2697496"/>
              <a:gd name="connsiteX3" fmla="*/ 585393 w 2305604"/>
              <a:gd name="connsiteY3" fmla="*/ 524550 h 2697496"/>
              <a:gd name="connsiteX4" fmla="*/ 579042 w 2305604"/>
              <a:gd name="connsiteY4" fmla="*/ 156249 h 2697496"/>
              <a:gd name="connsiteX5" fmla="*/ 883843 w 2305604"/>
              <a:gd name="connsiteY5" fmla="*/ 676 h 2697496"/>
              <a:gd name="connsiteX6" fmla="*/ 1299769 w 2305604"/>
              <a:gd name="connsiteY6" fmla="*/ 105450 h 2697496"/>
              <a:gd name="connsiteX7" fmla="*/ 1788717 w 2305604"/>
              <a:gd name="connsiteY7" fmla="*/ 241974 h 2697496"/>
              <a:gd name="connsiteX8" fmla="*/ 2290368 w 2305604"/>
              <a:gd name="connsiteY8" fmla="*/ 1018264 h 2697496"/>
              <a:gd name="connsiteX9" fmla="*/ 1134668 w 2305604"/>
              <a:gd name="connsiteY9" fmla="*/ 2696252 h 2697496"/>
              <a:gd name="connsiteX10" fmla="*/ 13893 w 2305604"/>
              <a:gd name="connsiteY10" fmla="*/ 1294489 h 2697496"/>
              <a:gd name="connsiteX0" fmla="*/ 13893 w 2312786"/>
              <a:gd name="connsiteY0" fmla="*/ 1294489 h 2697496"/>
              <a:gd name="connsiteX1" fmla="*/ 379017 w 2312786"/>
              <a:gd name="connsiteY1" fmla="*/ 889675 h 2697496"/>
              <a:gd name="connsiteX2" fmla="*/ 537767 w 2312786"/>
              <a:gd name="connsiteY2" fmla="*/ 715049 h 2697496"/>
              <a:gd name="connsiteX3" fmla="*/ 585393 w 2312786"/>
              <a:gd name="connsiteY3" fmla="*/ 524550 h 2697496"/>
              <a:gd name="connsiteX4" fmla="*/ 579042 w 2312786"/>
              <a:gd name="connsiteY4" fmla="*/ 156249 h 2697496"/>
              <a:gd name="connsiteX5" fmla="*/ 883843 w 2312786"/>
              <a:gd name="connsiteY5" fmla="*/ 676 h 2697496"/>
              <a:gd name="connsiteX6" fmla="*/ 1299769 w 2312786"/>
              <a:gd name="connsiteY6" fmla="*/ 105450 h 2697496"/>
              <a:gd name="connsiteX7" fmla="*/ 1788717 w 2312786"/>
              <a:gd name="connsiteY7" fmla="*/ 241974 h 2697496"/>
              <a:gd name="connsiteX8" fmla="*/ 2290368 w 2312786"/>
              <a:gd name="connsiteY8" fmla="*/ 1018264 h 2697496"/>
              <a:gd name="connsiteX9" fmla="*/ 1134668 w 2312786"/>
              <a:gd name="connsiteY9" fmla="*/ 2696252 h 2697496"/>
              <a:gd name="connsiteX10" fmla="*/ 13893 w 2312786"/>
              <a:gd name="connsiteY10" fmla="*/ 1294489 h 2697496"/>
              <a:gd name="connsiteX0" fmla="*/ 13893 w 2297961"/>
              <a:gd name="connsiteY0" fmla="*/ 1294489 h 2697496"/>
              <a:gd name="connsiteX1" fmla="*/ 379017 w 2297961"/>
              <a:gd name="connsiteY1" fmla="*/ 889675 h 2697496"/>
              <a:gd name="connsiteX2" fmla="*/ 537767 w 2297961"/>
              <a:gd name="connsiteY2" fmla="*/ 715049 h 2697496"/>
              <a:gd name="connsiteX3" fmla="*/ 585393 w 2297961"/>
              <a:gd name="connsiteY3" fmla="*/ 524550 h 2697496"/>
              <a:gd name="connsiteX4" fmla="*/ 579042 w 2297961"/>
              <a:gd name="connsiteY4" fmla="*/ 156249 h 2697496"/>
              <a:gd name="connsiteX5" fmla="*/ 883843 w 2297961"/>
              <a:gd name="connsiteY5" fmla="*/ 676 h 2697496"/>
              <a:gd name="connsiteX6" fmla="*/ 1299769 w 2297961"/>
              <a:gd name="connsiteY6" fmla="*/ 105450 h 2697496"/>
              <a:gd name="connsiteX7" fmla="*/ 1788717 w 2297961"/>
              <a:gd name="connsiteY7" fmla="*/ 241974 h 2697496"/>
              <a:gd name="connsiteX8" fmla="*/ 2290368 w 2297961"/>
              <a:gd name="connsiteY8" fmla="*/ 1018264 h 2697496"/>
              <a:gd name="connsiteX9" fmla="*/ 1134668 w 2297961"/>
              <a:gd name="connsiteY9" fmla="*/ 2696252 h 2697496"/>
              <a:gd name="connsiteX10" fmla="*/ 13893 w 2297961"/>
              <a:gd name="connsiteY10" fmla="*/ 1294489 h 2697496"/>
              <a:gd name="connsiteX0" fmla="*/ 13893 w 2325789"/>
              <a:gd name="connsiteY0" fmla="*/ 1294489 h 2697496"/>
              <a:gd name="connsiteX1" fmla="*/ 379017 w 2325789"/>
              <a:gd name="connsiteY1" fmla="*/ 889675 h 2697496"/>
              <a:gd name="connsiteX2" fmla="*/ 537767 w 2325789"/>
              <a:gd name="connsiteY2" fmla="*/ 715049 h 2697496"/>
              <a:gd name="connsiteX3" fmla="*/ 585393 w 2325789"/>
              <a:gd name="connsiteY3" fmla="*/ 524550 h 2697496"/>
              <a:gd name="connsiteX4" fmla="*/ 579042 w 2325789"/>
              <a:gd name="connsiteY4" fmla="*/ 156249 h 2697496"/>
              <a:gd name="connsiteX5" fmla="*/ 883843 w 2325789"/>
              <a:gd name="connsiteY5" fmla="*/ 676 h 2697496"/>
              <a:gd name="connsiteX6" fmla="*/ 1299769 w 2325789"/>
              <a:gd name="connsiteY6" fmla="*/ 105450 h 2697496"/>
              <a:gd name="connsiteX7" fmla="*/ 1788717 w 2325789"/>
              <a:gd name="connsiteY7" fmla="*/ 241974 h 2697496"/>
              <a:gd name="connsiteX8" fmla="*/ 2007793 w 2325789"/>
              <a:gd name="connsiteY8" fmla="*/ 407073 h 2697496"/>
              <a:gd name="connsiteX9" fmla="*/ 2290368 w 2325789"/>
              <a:gd name="connsiteY9" fmla="*/ 1018264 h 2697496"/>
              <a:gd name="connsiteX10" fmla="*/ 1134668 w 2325789"/>
              <a:gd name="connsiteY10" fmla="*/ 2696252 h 2697496"/>
              <a:gd name="connsiteX11" fmla="*/ 13893 w 2325789"/>
              <a:gd name="connsiteY11" fmla="*/ 1294489 h 2697496"/>
              <a:gd name="connsiteX0" fmla="*/ 13893 w 2337439"/>
              <a:gd name="connsiteY0" fmla="*/ 1294489 h 2697496"/>
              <a:gd name="connsiteX1" fmla="*/ 379017 w 2337439"/>
              <a:gd name="connsiteY1" fmla="*/ 889675 h 2697496"/>
              <a:gd name="connsiteX2" fmla="*/ 537767 w 2337439"/>
              <a:gd name="connsiteY2" fmla="*/ 715049 h 2697496"/>
              <a:gd name="connsiteX3" fmla="*/ 585393 w 2337439"/>
              <a:gd name="connsiteY3" fmla="*/ 524550 h 2697496"/>
              <a:gd name="connsiteX4" fmla="*/ 579042 w 2337439"/>
              <a:gd name="connsiteY4" fmla="*/ 156249 h 2697496"/>
              <a:gd name="connsiteX5" fmla="*/ 883843 w 2337439"/>
              <a:gd name="connsiteY5" fmla="*/ 676 h 2697496"/>
              <a:gd name="connsiteX6" fmla="*/ 1299769 w 2337439"/>
              <a:gd name="connsiteY6" fmla="*/ 105450 h 2697496"/>
              <a:gd name="connsiteX7" fmla="*/ 1788717 w 2337439"/>
              <a:gd name="connsiteY7" fmla="*/ 241974 h 2697496"/>
              <a:gd name="connsiteX8" fmla="*/ 2007793 w 2337439"/>
              <a:gd name="connsiteY8" fmla="*/ 407073 h 2697496"/>
              <a:gd name="connsiteX9" fmla="*/ 2103043 w 2337439"/>
              <a:gd name="connsiteY9" fmla="*/ 784898 h 2697496"/>
              <a:gd name="connsiteX10" fmla="*/ 2290368 w 2337439"/>
              <a:gd name="connsiteY10" fmla="*/ 1018264 h 2697496"/>
              <a:gd name="connsiteX11" fmla="*/ 1134668 w 2337439"/>
              <a:gd name="connsiteY11" fmla="*/ 2696252 h 2697496"/>
              <a:gd name="connsiteX12" fmla="*/ 13893 w 2337439"/>
              <a:gd name="connsiteY12" fmla="*/ 1294489 h 2697496"/>
              <a:gd name="connsiteX0" fmla="*/ 13893 w 2293515"/>
              <a:gd name="connsiteY0" fmla="*/ 1294489 h 2697496"/>
              <a:gd name="connsiteX1" fmla="*/ 379017 w 2293515"/>
              <a:gd name="connsiteY1" fmla="*/ 889675 h 2697496"/>
              <a:gd name="connsiteX2" fmla="*/ 537767 w 2293515"/>
              <a:gd name="connsiteY2" fmla="*/ 715049 h 2697496"/>
              <a:gd name="connsiteX3" fmla="*/ 585393 w 2293515"/>
              <a:gd name="connsiteY3" fmla="*/ 524550 h 2697496"/>
              <a:gd name="connsiteX4" fmla="*/ 579042 w 2293515"/>
              <a:gd name="connsiteY4" fmla="*/ 156249 h 2697496"/>
              <a:gd name="connsiteX5" fmla="*/ 883843 w 2293515"/>
              <a:gd name="connsiteY5" fmla="*/ 676 h 2697496"/>
              <a:gd name="connsiteX6" fmla="*/ 1299769 w 2293515"/>
              <a:gd name="connsiteY6" fmla="*/ 105450 h 2697496"/>
              <a:gd name="connsiteX7" fmla="*/ 1788717 w 2293515"/>
              <a:gd name="connsiteY7" fmla="*/ 241974 h 2697496"/>
              <a:gd name="connsiteX8" fmla="*/ 2007793 w 2293515"/>
              <a:gd name="connsiteY8" fmla="*/ 407073 h 2697496"/>
              <a:gd name="connsiteX9" fmla="*/ 2103043 w 2293515"/>
              <a:gd name="connsiteY9" fmla="*/ 784898 h 2697496"/>
              <a:gd name="connsiteX10" fmla="*/ 2290368 w 2293515"/>
              <a:gd name="connsiteY10" fmla="*/ 1018264 h 2697496"/>
              <a:gd name="connsiteX11" fmla="*/ 1134668 w 2293515"/>
              <a:gd name="connsiteY11" fmla="*/ 2696252 h 2697496"/>
              <a:gd name="connsiteX12" fmla="*/ 13893 w 2293515"/>
              <a:gd name="connsiteY12" fmla="*/ 1294489 h 2697496"/>
              <a:gd name="connsiteX0" fmla="*/ 13879 w 2378632"/>
              <a:gd name="connsiteY0" fmla="*/ 1294489 h 2698518"/>
              <a:gd name="connsiteX1" fmla="*/ 379003 w 2378632"/>
              <a:gd name="connsiteY1" fmla="*/ 889675 h 2698518"/>
              <a:gd name="connsiteX2" fmla="*/ 537753 w 2378632"/>
              <a:gd name="connsiteY2" fmla="*/ 715049 h 2698518"/>
              <a:gd name="connsiteX3" fmla="*/ 585379 w 2378632"/>
              <a:gd name="connsiteY3" fmla="*/ 524550 h 2698518"/>
              <a:gd name="connsiteX4" fmla="*/ 579028 w 2378632"/>
              <a:gd name="connsiteY4" fmla="*/ 156249 h 2698518"/>
              <a:gd name="connsiteX5" fmla="*/ 883829 w 2378632"/>
              <a:gd name="connsiteY5" fmla="*/ 676 h 2698518"/>
              <a:gd name="connsiteX6" fmla="*/ 1299755 w 2378632"/>
              <a:gd name="connsiteY6" fmla="*/ 105450 h 2698518"/>
              <a:gd name="connsiteX7" fmla="*/ 1788703 w 2378632"/>
              <a:gd name="connsiteY7" fmla="*/ 241974 h 2698518"/>
              <a:gd name="connsiteX8" fmla="*/ 2007779 w 2378632"/>
              <a:gd name="connsiteY8" fmla="*/ 407073 h 2698518"/>
              <a:gd name="connsiteX9" fmla="*/ 2103029 w 2378632"/>
              <a:gd name="connsiteY9" fmla="*/ 784898 h 2698518"/>
              <a:gd name="connsiteX10" fmla="*/ 2290354 w 2378632"/>
              <a:gd name="connsiteY10" fmla="*/ 1018264 h 2698518"/>
              <a:gd name="connsiteX11" fmla="*/ 2284004 w 2378632"/>
              <a:gd name="connsiteY11" fmla="*/ 1607223 h 2698518"/>
              <a:gd name="connsiteX12" fmla="*/ 1134654 w 2378632"/>
              <a:gd name="connsiteY12" fmla="*/ 2696252 h 2698518"/>
              <a:gd name="connsiteX13" fmla="*/ 13879 w 2378632"/>
              <a:gd name="connsiteY13" fmla="*/ 1294489 h 2698518"/>
              <a:gd name="connsiteX0" fmla="*/ 13879 w 2313580"/>
              <a:gd name="connsiteY0" fmla="*/ 1294489 h 2698550"/>
              <a:gd name="connsiteX1" fmla="*/ 379003 w 2313580"/>
              <a:gd name="connsiteY1" fmla="*/ 889675 h 2698550"/>
              <a:gd name="connsiteX2" fmla="*/ 537753 w 2313580"/>
              <a:gd name="connsiteY2" fmla="*/ 715049 h 2698550"/>
              <a:gd name="connsiteX3" fmla="*/ 585379 w 2313580"/>
              <a:gd name="connsiteY3" fmla="*/ 524550 h 2698550"/>
              <a:gd name="connsiteX4" fmla="*/ 579028 w 2313580"/>
              <a:gd name="connsiteY4" fmla="*/ 156249 h 2698550"/>
              <a:gd name="connsiteX5" fmla="*/ 883829 w 2313580"/>
              <a:gd name="connsiteY5" fmla="*/ 676 h 2698550"/>
              <a:gd name="connsiteX6" fmla="*/ 1299755 w 2313580"/>
              <a:gd name="connsiteY6" fmla="*/ 105450 h 2698550"/>
              <a:gd name="connsiteX7" fmla="*/ 1788703 w 2313580"/>
              <a:gd name="connsiteY7" fmla="*/ 241974 h 2698550"/>
              <a:gd name="connsiteX8" fmla="*/ 2007779 w 2313580"/>
              <a:gd name="connsiteY8" fmla="*/ 407073 h 2698550"/>
              <a:gd name="connsiteX9" fmla="*/ 2103029 w 2313580"/>
              <a:gd name="connsiteY9" fmla="*/ 784898 h 2698550"/>
              <a:gd name="connsiteX10" fmla="*/ 2290354 w 2313580"/>
              <a:gd name="connsiteY10" fmla="*/ 1018264 h 2698550"/>
              <a:gd name="connsiteX11" fmla="*/ 2284004 w 2313580"/>
              <a:gd name="connsiteY11" fmla="*/ 1607223 h 2698550"/>
              <a:gd name="connsiteX12" fmla="*/ 1134654 w 2313580"/>
              <a:gd name="connsiteY12" fmla="*/ 2696252 h 2698550"/>
              <a:gd name="connsiteX13" fmla="*/ 13879 w 2313580"/>
              <a:gd name="connsiteY13" fmla="*/ 1294489 h 2698550"/>
              <a:gd name="connsiteX0" fmla="*/ 13142 w 2319611"/>
              <a:gd name="connsiteY0" fmla="*/ 1294489 h 2699294"/>
              <a:gd name="connsiteX1" fmla="*/ 378266 w 2319611"/>
              <a:gd name="connsiteY1" fmla="*/ 889675 h 2699294"/>
              <a:gd name="connsiteX2" fmla="*/ 537016 w 2319611"/>
              <a:gd name="connsiteY2" fmla="*/ 715049 h 2699294"/>
              <a:gd name="connsiteX3" fmla="*/ 584642 w 2319611"/>
              <a:gd name="connsiteY3" fmla="*/ 524550 h 2699294"/>
              <a:gd name="connsiteX4" fmla="*/ 578291 w 2319611"/>
              <a:gd name="connsiteY4" fmla="*/ 156249 h 2699294"/>
              <a:gd name="connsiteX5" fmla="*/ 883092 w 2319611"/>
              <a:gd name="connsiteY5" fmla="*/ 676 h 2699294"/>
              <a:gd name="connsiteX6" fmla="*/ 1299018 w 2319611"/>
              <a:gd name="connsiteY6" fmla="*/ 105450 h 2699294"/>
              <a:gd name="connsiteX7" fmla="*/ 1787966 w 2319611"/>
              <a:gd name="connsiteY7" fmla="*/ 241974 h 2699294"/>
              <a:gd name="connsiteX8" fmla="*/ 2007042 w 2319611"/>
              <a:gd name="connsiteY8" fmla="*/ 407073 h 2699294"/>
              <a:gd name="connsiteX9" fmla="*/ 2102292 w 2319611"/>
              <a:gd name="connsiteY9" fmla="*/ 784898 h 2699294"/>
              <a:gd name="connsiteX10" fmla="*/ 2289617 w 2319611"/>
              <a:gd name="connsiteY10" fmla="*/ 1018264 h 2699294"/>
              <a:gd name="connsiteX11" fmla="*/ 2283267 w 2319611"/>
              <a:gd name="connsiteY11" fmla="*/ 1607223 h 2699294"/>
              <a:gd name="connsiteX12" fmla="*/ 1943541 w 2319611"/>
              <a:gd name="connsiteY12" fmla="*/ 1667548 h 2699294"/>
              <a:gd name="connsiteX13" fmla="*/ 1133917 w 2319611"/>
              <a:gd name="connsiteY13" fmla="*/ 2696252 h 2699294"/>
              <a:gd name="connsiteX14" fmla="*/ 13142 w 2319611"/>
              <a:gd name="connsiteY14" fmla="*/ 1294489 h 2699294"/>
              <a:gd name="connsiteX0" fmla="*/ 13142 w 2319611"/>
              <a:gd name="connsiteY0" fmla="*/ 1294489 h 2699179"/>
              <a:gd name="connsiteX1" fmla="*/ 378266 w 2319611"/>
              <a:gd name="connsiteY1" fmla="*/ 889675 h 2699179"/>
              <a:gd name="connsiteX2" fmla="*/ 537016 w 2319611"/>
              <a:gd name="connsiteY2" fmla="*/ 715049 h 2699179"/>
              <a:gd name="connsiteX3" fmla="*/ 584642 w 2319611"/>
              <a:gd name="connsiteY3" fmla="*/ 524550 h 2699179"/>
              <a:gd name="connsiteX4" fmla="*/ 578291 w 2319611"/>
              <a:gd name="connsiteY4" fmla="*/ 156249 h 2699179"/>
              <a:gd name="connsiteX5" fmla="*/ 883092 w 2319611"/>
              <a:gd name="connsiteY5" fmla="*/ 676 h 2699179"/>
              <a:gd name="connsiteX6" fmla="*/ 1299018 w 2319611"/>
              <a:gd name="connsiteY6" fmla="*/ 105450 h 2699179"/>
              <a:gd name="connsiteX7" fmla="*/ 1787966 w 2319611"/>
              <a:gd name="connsiteY7" fmla="*/ 241974 h 2699179"/>
              <a:gd name="connsiteX8" fmla="*/ 2007042 w 2319611"/>
              <a:gd name="connsiteY8" fmla="*/ 407073 h 2699179"/>
              <a:gd name="connsiteX9" fmla="*/ 2102292 w 2319611"/>
              <a:gd name="connsiteY9" fmla="*/ 784898 h 2699179"/>
              <a:gd name="connsiteX10" fmla="*/ 2289617 w 2319611"/>
              <a:gd name="connsiteY10" fmla="*/ 1018264 h 2699179"/>
              <a:gd name="connsiteX11" fmla="*/ 2283267 w 2319611"/>
              <a:gd name="connsiteY11" fmla="*/ 1607223 h 2699179"/>
              <a:gd name="connsiteX12" fmla="*/ 1943541 w 2319611"/>
              <a:gd name="connsiteY12" fmla="*/ 1667548 h 2699179"/>
              <a:gd name="connsiteX13" fmla="*/ 1133917 w 2319611"/>
              <a:gd name="connsiteY13" fmla="*/ 2696252 h 2699179"/>
              <a:gd name="connsiteX14" fmla="*/ 13142 w 2319611"/>
              <a:gd name="connsiteY14" fmla="*/ 1294489 h 2699179"/>
              <a:gd name="connsiteX0" fmla="*/ 39700 w 2346169"/>
              <a:gd name="connsiteY0" fmla="*/ 1294489 h 2509402"/>
              <a:gd name="connsiteX1" fmla="*/ 404824 w 2346169"/>
              <a:gd name="connsiteY1" fmla="*/ 889675 h 2509402"/>
              <a:gd name="connsiteX2" fmla="*/ 563574 w 2346169"/>
              <a:gd name="connsiteY2" fmla="*/ 715049 h 2509402"/>
              <a:gd name="connsiteX3" fmla="*/ 611200 w 2346169"/>
              <a:gd name="connsiteY3" fmla="*/ 524550 h 2509402"/>
              <a:gd name="connsiteX4" fmla="*/ 604849 w 2346169"/>
              <a:gd name="connsiteY4" fmla="*/ 156249 h 2509402"/>
              <a:gd name="connsiteX5" fmla="*/ 909650 w 2346169"/>
              <a:gd name="connsiteY5" fmla="*/ 676 h 2509402"/>
              <a:gd name="connsiteX6" fmla="*/ 1325576 w 2346169"/>
              <a:gd name="connsiteY6" fmla="*/ 105450 h 2509402"/>
              <a:gd name="connsiteX7" fmla="*/ 1814524 w 2346169"/>
              <a:gd name="connsiteY7" fmla="*/ 241974 h 2509402"/>
              <a:gd name="connsiteX8" fmla="*/ 2033600 w 2346169"/>
              <a:gd name="connsiteY8" fmla="*/ 407073 h 2509402"/>
              <a:gd name="connsiteX9" fmla="*/ 2128850 w 2346169"/>
              <a:gd name="connsiteY9" fmla="*/ 784898 h 2509402"/>
              <a:gd name="connsiteX10" fmla="*/ 2316175 w 2346169"/>
              <a:gd name="connsiteY10" fmla="*/ 1018264 h 2509402"/>
              <a:gd name="connsiteX11" fmla="*/ 2309825 w 2346169"/>
              <a:gd name="connsiteY11" fmla="*/ 1607223 h 2509402"/>
              <a:gd name="connsiteX12" fmla="*/ 1970099 w 2346169"/>
              <a:gd name="connsiteY12" fmla="*/ 1667548 h 2509402"/>
              <a:gd name="connsiteX13" fmla="*/ 1443050 w 2346169"/>
              <a:gd name="connsiteY13" fmla="*/ 2505752 h 2509402"/>
              <a:gd name="connsiteX14" fmla="*/ 39700 w 2346169"/>
              <a:gd name="connsiteY14" fmla="*/ 1294489 h 2509402"/>
              <a:gd name="connsiteX0" fmla="*/ 39700 w 2346169"/>
              <a:gd name="connsiteY0" fmla="*/ 1294489 h 2540726"/>
              <a:gd name="connsiteX1" fmla="*/ 404824 w 2346169"/>
              <a:gd name="connsiteY1" fmla="*/ 889675 h 2540726"/>
              <a:gd name="connsiteX2" fmla="*/ 563574 w 2346169"/>
              <a:gd name="connsiteY2" fmla="*/ 715049 h 2540726"/>
              <a:gd name="connsiteX3" fmla="*/ 611200 w 2346169"/>
              <a:gd name="connsiteY3" fmla="*/ 524550 h 2540726"/>
              <a:gd name="connsiteX4" fmla="*/ 604849 w 2346169"/>
              <a:gd name="connsiteY4" fmla="*/ 156249 h 2540726"/>
              <a:gd name="connsiteX5" fmla="*/ 909650 w 2346169"/>
              <a:gd name="connsiteY5" fmla="*/ 676 h 2540726"/>
              <a:gd name="connsiteX6" fmla="*/ 1325576 w 2346169"/>
              <a:gd name="connsiteY6" fmla="*/ 105450 h 2540726"/>
              <a:gd name="connsiteX7" fmla="*/ 1814524 w 2346169"/>
              <a:gd name="connsiteY7" fmla="*/ 241974 h 2540726"/>
              <a:gd name="connsiteX8" fmla="*/ 2033600 w 2346169"/>
              <a:gd name="connsiteY8" fmla="*/ 407073 h 2540726"/>
              <a:gd name="connsiteX9" fmla="*/ 2128850 w 2346169"/>
              <a:gd name="connsiteY9" fmla="*/ 784898 h 2540726"/>
              <a:gd name="connsiteX10" fmla="*/ 2316175 w 2346169"/>
              <a:gd name="connsiteY10" fmla="*/ 1018264 h 2540726"/>
              <a:gd name="connsiteX11" fmla="*/ 2309825 w 2346169"/>
              <a:gd name="connsiteY11" fmla="*/ 1607223 h 2540726"/>
              <a:gd name="connsiteX12" fmla="*/ 1970099 w 2346169"/>
              <a:gd name="connsiteY12" fmla="*/ 1667548 h 2540726"/>
              <a:gd name="connsiteX13" fmla="*/ 1919299 w 2346169"/>
              <a:gd name="connsiteY13" fmla="*/ 2166024 h 2540726"/>
              <a:gd name="connsiteX14" fmla="*/ 1443050 w 2346169"/>
              <a:gd name="connsiteY14" fmla="*/ 2505752 h 2540726"/>
              <a:gd name="connsiteX15" fmla="*/ 39700 w 2346169"/>
              <a:gd name="connsiteY15" fmla="*/ 1294489 h 2540726"/>
              <a:gd name="connsiteX0" fmla="*/ 39700 w 2346169"/>
              <a:gd name="connsiteY0" fmla="*/ 1294489 h 2538810"/>
              <a:gd name="connsiteX1" fmla="*/ 404824 w 2346169"/>
              <a:gd name="connsiteY1" fmla="*/ 889675 h 2538810"/>
              <a:gd name="connsiteX2" fmla="*/ 563574 w 2346169"/>
              <a:gd name="connsiteY2" fmla="*/ 715049 h 2538810"/>
              <a:gd name="connsiteX3" fmla="*/ 611200 w 2346169"/>
              <a:gd name="connsiteY3" fmla="*/ 524550 h 2538810"/>
              <a:gd name="connsiteX4" fmla="*/ 604849 w 2346169"/>
              <a:gd name="connsiteY4" fmla="*/ 156249 h 2538810"/>
              <a:gd name="connsiteX5" fmla="*/ 909650 w 2346169"/>
              <a:gd name="connsiteY5" fmla="*/ 676 h 2538810"/>
              <a:gd name="connsiteX6" fmla="*/ 1325576 w 2346169"/>
              <a:gd name="connsiteY6" fmla="*/ 105450 h 2538810"/>
              <a:gd name="connsiteX7" fmla="*/ 1814524 w 2346169"/>
              <a:gd name="connsiteY7" fmla="*/ 241974 h 2538810"/>
              <a:gd name="connsiteX8" fmla="*/ 2033600 w 2346169"/>
              <a:gd name="connsiteY8" fmla="*/ 407073 h 2538810"/>
              <a:gd name="connsiteX9" fmla="*/ 2128850 w 2346169"/>
              <a:gd name="connsiteY9" fmla="*/ 784898 h 2538810"/>
              <a:gd name="connsiteX10" fmla="*/ 2316175 w 2346169"/>
              <a:gd name="connsiteY10" fmla="*/ 1018264 h 2538810"/>
              <a:gd name="connsiteX11" fmla="*/ 2309825 w 2346169"/>
              <a:gd name="connsiteY11" fmla="*/ 1607223 h 2538810"/>
              <a:gd name="connsiteX12" fmla="*/ 1970099 w 2346169"/>
              <a:gd name="connsiteY12" fmla="*/ 1667548 h 2538810"/>
              <a:gd name="connsiteX13" fmla="*/ 1919299 w 2346169"/>
              <a:gd name="connsiteY13" fmla="*/ 2166024 h 2538810"/>
              <a:gd name="connsiteX14" fmla="*/ 1443050 w 2346169"/>
              <a:gd name="connsiteY14" fmla="*/ 2505752 h 2538810"/>
              <a:gd name="connsiteX15" fmla="*/ 39700 w 2346169"/>
              <a:gd name="connsiteY15" fmla="*/ 1294489 h 2538810"/>
              <a:gd name="connsiteX0" fmla="*/ 39700 w 2346169"/>
              <a:gd name="connsiteY0" fmla="*/ 1294489 h 2572435"/>
              <a:gd name="connsiteX1" fmla="*/ 404824 w 2346169"/>
              <a:gd name="connsiteY1" fmla="*/ 889675 h 2572435"/>
              <a:gd name="connsiteX2" fmla="*/ 563574 w 2346169"/>
              <a:gd name="connsiteY2" fmla="*/ 715049 h 2572435"/>
              <a:gd name="connsiteX3" fmla="*/ 611200 w 2346169"/>
              <a:gd name="connsiteY3" fmla="*/ 524550 h 2572435"/>
              <a:gd name="connsiteX4" fmla="*/ 604849 w 2346169"/>
              <a:gd name="connsiteY4" fmla="*/ 156249 h 2572435"/>
              <a:gd name="connsiteX5" fmla="*/ 909650 w 2346169"/>
              <a:gd name="connsiteY5" fmla="*/ 676 h 2572435"/>
              <a:gd name="connsiteX6" fmla="*/ 1325576 w 2346169"/>
              <a:gd name="connsiteY6" fmla="*/ 105450 h 2572435"/>
              <a:gd name="connsiteX7" fmla="*/ 1814524 w 2346169"/>
              <a:gd name="connsiteY7" fmla="*/ 241974 h 2572435"/>
              <a:gd name="connsiteX8" fmla="*/ 2033600 w 2346169"/>
              <a:gd name="connsiteY8" fmla="*/ 407073 h 2572435"/>
              <a:gd name="connsiteX9" fmla="*/ 2128850 w 2346169"/>
              <a:gd name="connsiteY9" fmla="*/ 784898 h 2572435"/>
              <a:gd name="connsiteX10" fmla="*/ 2316175 w 2346169"/>
              <a:gd name="connsiteY10" fmla="*/ 1018264 h 2572435"/>
              <a:gd name="connsiteX11" fmla="*/ 2309825 w 2346169"/>
              <a:gd name="connsiteY11" fmla="*/ 1607223 h 2572435"/>
              <a:gd name="connsiteX12" fmla="*/ 1970099 w 2346169"/>
              <a:gd name="connsiteY12" fmla="*/ 1667548 h 2572435"/>
              <a:gd name="connsiteX13" fmla="*/ 1919299 w 2346169"/>
              <a:gd name="connsiteY13" fmla="*/ 2166024 h 2572435"/>
              <a:gd name="connsiteX14" fmla="*/ 1722449 w 2346169"/>
              <a:gd name="connsiteY14" fmla="*/ 2388274 h 2572435"/>
              <a:gd name="connsiteX15" fmla="*/ 1443050 w 2346169"/>
              <a:gd name="connsiteY15" fmla="*/ 2505752 h 2572435"/>
              <a:gd name="connsiteX16" fmla="*/ 39700 w 2346169"/>
              <a:gd name="connsiteY16" fmla="*/ 1294489 h 2572435"/>
              <a:gd name="connsiteX0" fmla="*/ 39700 w 2346169"/>
              <a:gd name="connsiteY0" fmla="*/ 1294489 h 2505771"/>
              <a:gd name="connsiteX1" fmla="*/ 404824 w 2346169"/>
              <a:gd name="connsiteY1" fmla="*/ 889675 h 2505771"/>
              <a:gd name="connsiteX2" fmla="*/ 563574 w 2346169"/>
              <a:gd name="connsiteY2" fmla="*/ 715049 h 2505771"/>
              <a:gd name="connsiteX3" fmla="*/ 611200 w 2346169"/>
              <a:gd name="connsiteY3" fmla="*/ 524550 h 2505771"/>
              <a:gd name="connsiteX4" fmla="*/ 604849 w 2346169"/>
              <a:gd name="connsiteY4" fmla="*/ 156249 h 2505771"/>
              <a:gd name="connsiteX5" fmla="*/ 909650 w 2346169"/>
              <a:gd name="connsiteY5" fmla="*/ 676 h 2505771"/>
              <a:gd name="connsiteX6" fmla="*/ 1325576 w 2346169"/>
              <a:gd name="connsiteY6" fmla="*/ 105450 h 2505771"/>
              <a:gd name="connsiteX7" fmla="*/ 1814524 w 2346169"/>
              <a:gd name="connsiteY7" fmla="*/ 241974 h 2505771"/>
              <a:gd name="connsiteX8" fmla="*/ 2033600 w 2346169"/>
              <a:gd name="connsiteY8" fmla="*/ 407073 h 2505771"/>
              <a:gd name="connsiteX9" fmla="*/ 2128850 w 2346169"/>
              <a:gd name="connsiteY9" fmla="*/ 784898 h 2505771"/>
              <a:gd name="connsiteX10" fmla="*/ 2316175 w 2346169"/>
              <a:gd name="connsiteY10" fmla="*/ 1018264 h 2505771"/>
              <a:gd name="connsiteX11" fmla="*/ 2309825 w 2346169"/>
              <a:gd name="connsiteY11" fmla="*/ 1607223 h 2505771"/>
              <a:gd name="connsiteX12" fmla="*/ 1970099 w 2346169"/>
              <a:gd name="connsiteY12" fmla="*/ 1667548 h 2505771"/>
              <a:gd name="connsiteX13" fmla="*/ 1919299 w 2346169"/>
              <a:gd name="connsiteY13" fmla="*/ 2166024 h 2505771"/>
              <a:gd name="connsiteX14" fmla="*/ 1722449 w 2346169"/>
              <a:gd name="connsiteY14" fmla="*/ 2388274 h 2505771"/>
              <a:gd name="connsiteX15" fmla="*/ 1443050 w 2346169"/>
              <a:gd name="connsiteY15" fmla="*/ 2505752 h 2505771"/>
              <a:gd name="connsiteX16" fmla="*/ 39700 w 2346169"/>
              <a:gd name="connsiteY16" fmla="*/ 1294489 h 2505771"/>
              <a:gd name="connsiteX0" fmla="*/ 20276 w 2326745"/>
              <a:gd name="connsiteY0" fmla="*/ 1294489 h 2508517"/>
              <a:gd name="connsiteX1" fmla="*/ 385400 w 2326745"/>
              <a:gd name="connsiteY1" fmla="*/ 889675 h 2508517"/>
              <a:gd name="connsiteX2" fmla="*/ 544150 w 2326745"/>
              <a:gd name="connsiteY2" fmla="*/ 715049 h 2508517"/>
              <a:gd name="connsiteX3" fmla="*/ 591776 w 2326745"/>
              <a:gd name="connsiteY3" fmla="*/ 524550 h 2508517"/>
              <a:gd name="connsiteX4" fmla="*/ 585425 w 2326745"/>
              <a:gd name="connsiteY4" fmla="*/ 156249 h 2508517"/>
              <a:gd name="connsiteX5" fmla="*/ 890226 w 2326745"/>
              <a:gd name="connsiteY5" fmla="*/ 676 h 2508517"/>
              <a:gd name="connsiteX6" fmla="*/ 1306152 w 2326745"/>
              <a:gd name="connsiteY6" fmla="*/ 105450 h 2508517"/>
              <a:gd name="connsiteX7" fmla="*/ 1795100 w 2326745"/>
              <a:gd name="connsiteY7" fmla="*/ 241974 h 2508517"/>
              <a:gd name="connsiteX8" fmla="*/ 2014176 w 2326745"/>
              <a:gd name="connsiteY8" fmla="*/ 407073 h 2508517"/>
              <a:gd name="connsiteX9" fmla="*/ 2109426 w 2326745"/>
              <a:gd name="connsiteY9" fmla="*/ 784898 h 2508517"/>
              <a:gd name="connsiteX10" fmla="*/ 2296751 w 2326745"/>
              <a:gd name="connsiteY10" fmla="*/ 1018264 h 2508517"/>
              <a:gd name="connsiteX11" fmla="*/ 2290401 w 2326745"/>
              <a:gd name="connsiteY11" fmla="*/ 1607223 h 2508517"/>
              <a:gd name="connsiteX12" fmla="*/ 1950675 w 2326745"/>
              <a:gd name="connsiteY12" fmla="*/ 1667548 h 2508517"/>
              <a:gd name="connsiteX13" fmla="*/ 1899875 w 2326745"/>
              <a:gd name="connsiteY13" fmla="*/ 2166024 h 2508517"/>
              <a:gd name="connsiteX14" fmla="*/ 1703025 w 2326745"/>
              <a:gd name="connsiteY14" fmla="*/ 2388274 h 2508517"/>
              <a:gd name="connsiteX15" fmla="*/ 1423626 w 2326745"/>
              <a:gd name="connsiteY15" fmla="*/ 2505752 h 2508517"/>
              <a:gd name="connsiteX16" fmla="*/ 1055325 w 2326745"/>
              <a:gd name="connsiteY16" fmla="*/ 2353349 h 2508517"/>
              <a:gd name="connsiteX17" fmla="*/ 20276 w 2326745"/>
              <a:gd name="connsiteY17" fmla="*/ 1294489 h 2508517"/>
              <a:gd name="connsiteX0" fmla="*/ 7868 w 2314337"/>
              <a:gd name="connsiteY0" fmla="*/ 1294489 h 2506108"/>
              <a:gd name="connsiteX1" fmla="*/ 372992 w 2314337"/>
              <a:gd name="connsiteY1" fmla="*/ 889675 h 2506108"/>
              <a:gd name="connsiteX2" fmla="*/ 531742 w 2314337"/>
              <a:gd name="connsiteY2" fmla="*/ 715049 h 2506108"/>
              <a:gd name="connsiteX3" fmla="*/ 579368 w 2314337"/>
              <a:gd name="connsiteY3" fmla="*/ 524550 h 2506108"/>
              <a:gd name="connsiteX4" fmla="*/ 573017 w 2314337"/>
              <a:gd name="connsiteY4" fmla="*/ 156249 h 2506108"/>
              <a:gd name="connsiteX5" fmla="*/ 877818 w 2314337"/>
              <a:gd name="connsiteY5" fmla="*/ 676 h 2506108"/>
              <a:gd name="connsiteX6" fmla="*/ 1293744 w 2314337"/>
              <a:gd name="connsiteY6" fmla="*/ 105450 h 2506108"/>
              <a:gd name="connsiteX7" fmla="*/ 1782692 w 2314337"/>
              <a:gd name="connsiteY7" fmla="*/ 241974 h 2506108"/>
              <a:gd name="connsiteX8" fmla="*/ 2001768 w 2314337"/>
              <a:gd name="connsiteY8" fmla="*/ 407073 h 2506108"/>
              <a:gd name="connsiteX9" fmla="*/ 2097018 w 2314337"/>
              <a:gd name="connsiteY9" fmla="*/ 784898 h 2506108"/>
              <a:gd name="connsiteX10" fmla="*/ 2284343 w 2314337"/>
              <a:gd name="connsiteY10" fmla="*/ 1018264 h 2506108"/>
              <a:gd name="connsiteX11" fmla="*/ 2277993 w 2314337"/>
              <a:gd name="connsiteY11" fmla="*/ 1607223 h 2506108"/>
              <a:gd name="connsiteX12" fmla="*/ 1938267 w 2314337"/>
              <a:gd name="connsiteY12" fmla="*/ 1667548 h 2506108"/>
              <a:gd name="connsiteX13" fmla="*/ 1887467 w 2314337"/>
              <a:gd name="connsiteY13" fmla="*/ 2166024 h 2506108"/>
              <a:gd name="connsiteX14" fmla="*/ 1690617 w 2314337"/>
              <a:gd name="connsiteY14" fmla="*/ 2388274 h 2506108"/>
              <a:gd name="connsiteX15" fmla="*/ 1411218 w 2314337"/>
              <a:gd name="connsiteY15" fmla="*/ 2505752 h 2506108"/>
              <a:gd name="connsiteX16" fmla="*/ 1042917 w 2314337"/>
              <a:gd name="connsiteY16" fmla="*/ 2353349 h 2506108"/>
              <a:gd name="connsiteX17" fmla="*/ 750817 w 2314337"/>
              <a:gd name="connsiteY17" fmla="*/ 1613574 h 2506108"/>
              <a:gd name="connsiteX18" fmla="*/ 7868 w 2314337"/>
              <a:gd name="connsiteY18" fmla="*/ 1294489 h 2506108"/>
              <a:gd name="connsiteX0" fmla="*/ 7868 w 2314337"/>
              <a:gd name="connsiteY0" fmla="*/ 1294489 h 2506108"/>
              <a:gd name="connsiteX1" fmla="*/ 372992 w 2314337"/>
              <a:gd name="connsiteY1" fmla="*/ 889675 h 2506108"/>
              <a:gd name="connsiteX2" fmla="*/ 531742 w 2314337"/>
              <a:gd name="connsiteY2" fmla="*/ 715049 h 2506108"/>
              <a:gd name="connsiteX3" fmla="*/ 579368 w 2314337"/>
              <a:gd name="connsiteY3" fmla="*/ 524550 h 2506108"/>
              <a:gd name="connsiteX4" fmla="*/ 573017 w 2314337"/>
              <a:gd name="connsiteY4" fmla="*/ 156249 h 2506108"/>
              <a:gd name="connsiteX5" fmla="*/ 877818 w 2314337"/>
              <a:gd name="connsiteY5" fmla="*/ 676 h 2506108"/>
              <a:gd name="connsiteX6" fmla="*/ 1293744 w 2314337"/>
              <a:gd name="connsiteY6" fmla="*/ 105450 h 2506108"/>
              <a:gd name="connsiteX7" fmla="*/ 1782692 w 2314337"/>
              <a:gd name="connsiteY7" fmla="*/ 241974 h 2506108"/>
              <a:gd name="connsiteX8" fmla="*/ 2001768 w 2314337"/>
              <a:gd name="connsiteY8" fmla="*/ 407073 h 2506108"/>
              <a:gd name="connsiteX9" fmla="*/ 2097018 w 2314337"/>
              <a:gd name="connsiteY9" fmla="*/ 784898 h 2506108"/>
              <a:gd name="connsiteX10" fmla="*/ 2284343 w 2314337"/>
              <a:gd name="connsiteY10" fmla="*/ 1018264 h 2506108"/>
              <a:gd name="connsiteX11" fmla="*/ 2277993 w 2314337"/>
              <a:gd name="connsiteY11" fmla="*/ 1607223 h 2506108"/>
              <a:gd name="connsiteX12" fmla="*/ 1938267 w 2314337"/>
              <a:gd name="connsiteY12" fmla="*/ 1667548 h 2506108"/>
              <a:gd name="connsiteX13" fmla="*/ 1887467 w 2314337"/>
              <a:gd name="connsiteY13" fmla="*/ 2166024 h 2506108"/>
              <a:gd name="connsiteX14" fmla="*/ 1690617 w 2314337"/>
              <a:gd name="connsiteY14" fmla="*/ 2388274 h 2506108"/>
              <a:gd name="connsiteX15" fmla="*/ 1411218 w 2314337"/>
              <a:gd name="connsiteY15" fmla="*/ 2505752 h 2506108"/>
              <a:gd name="connsiteX16" fmla="*/ 1042917 w 2314337"/>
              <a:gd name="connsiteY16" fmla="*/ 2353349 h 2506108"/>
              <a:gd name="connsiteX17" fmla="*/ 877817 w 2314337"/>
              <a:gd name="connsiteY17" fmla="*/ 2115224 h 2506108"/>
              <a:gd name="connsiteX18" fmla="*/ 750817 w 2314337"/>
              <a:gd name="connsiteY18" fmla="*/ 1613574 h 2506108"/>
              <a:gd name="connsiteX19" fmla="*/ 7868 w 2314337"/>
              <a:gd name="connsiteY19" fmla="*/ 1294489 h 2506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314337" h="2506108">
                <a:moveTo>
                  <a:pt x="7868" y="1294489"/>
                </a:moveTo>
                <a:cubicBezTo>
                  <a:pt x="-55103" y="1173839"/>
                  <a:pt x="277742" y="1017998"/>
                  <a:pt x="372992" y="889675"/>
                </a:cubicBezTo>
                <a:cubicBezTo>
                  <a:pt x="452896" y="793102"/>
                  <a:pt x="497346" y="775903"/>
                  <a:pt x="531742" y="715049"/>
                </a:cubicBezTo>
                <a:cubicBezTo>
                  <a:pt x="566138" y="654195"/>
                  <a:pt x="572489" y="617683"/>
                  <a:pt x="579368" y="524550"/>
                </a:cubicBezTo>
                <a:cubicBezTo>
                  <a:pt x="586247" y="431417"/>
                  <a:pt x="402625" y="303886"/>
                  <a:pt x="573017" y="156249"/>
                </a:cubicBezTo>
                <a:cubicBezTo>
                  <a:pt x="743409" y="8612"/>
                  <a:pt x="757697" y="9143"/>
                  <a:pt x="877818" y="676"/>
                </a:cubicBezTo>
                <a:cubicBezTo>
                  <a:pt x="997939" y="-7791"/>
                  <a:pt x="1142932" y="65234"/>
                  <a:pt x="1293744" y="105450"/>
                </a:cubicBezTo>
                <a:cubicBezTo>
                  <a:pt x="1444556" y="145666"/>
                  <a:pt x="1664688" y="191704"/>
                  <a:pt x="1782692" y="241974"/>
                </a:cubicBezTo>
                <a:cubicBezTo>
                  <a:pt x="1900696" y="292245"/>
                  <a:pt x="1919747" y="333519"/>
                  <a:pt x="2001768" y="407073"/>
                </a:cubicBezTo>
                <a:cubicBezTo>
                  <a:pt x="2083789" y="480627"/>
                  <a:pt x="2049922" y="683033"/>
                  <a:pt x="2097018" y="784898"/>
                </a:cubicBezTo>
                <a:cubicBezTo>
                  <a:pt x="2144114" y="886763"/>
                  <a:pt x="2254181" y="881210"/>
                  <a:pt x="2284343" y="1018264"/>
                </a:cubicBezTo>
                <a:cubicBezTo>
                  <a:pt x="2314505" y="1155318"/>
                  <a:pt x="2335672" y="1499009"/>
                  <a:pt x="2277993" y="1607223"/>
                </a:cubicBezTo>
                <a:cubicBezTo>
                  <a:pt x="2220314" y="1715437"/>
                  <a:pt x="2003355" y="1574415"/>
                  <a:pt x="1938267" y="1667548"/>
                </a:cubicBezTo>
                <a:cubicBezTo>
                  <a:pt x="1873179" y="1760682"/>
                  <a:pt x="1928742" y="2045903"/>
                  <a:pt x="1887467" y="2166024"/>
                </a:cubicBezTo>
                <a:cubicBezTo>
                  <a:pt x="1846192" y="2286145"/>
                  <a:pt x="1769992" y="2331653"/>
                  <a:pt x="1690617" y="2388274"/>
                </a:cubicBezTo>
                <a:cubicBezTo>
                  <a:pt x="1611242" y="2444895"/>
                  <a:pt x="1519168" y="2511573"/>
                  <a:pt x="1411218" y="2505752"/>
                </a:cubicBezTo>
                <a:cubicBezTo>
                  <a:pt x="1303268" y="2499931"/>
                  <a:pt x="1125996" y="2429020"/>
                  <a:pt x="1042917" y="2353349"/>
                </a:cubicBezTo>
                <a:cubicBezTo>
                  <a:pt x="959838" y="2277678"/>
                  <a:pt x="926500" y="2238520"/>
                  <a:pt x="877817" y="2115224"/>
                </a:cubicBezTo>
                <a:cubicBezTo>
                  <a:pt x="829134" y="1991928"/>
                  <a:pt x="901629" y="1739780"/>
                  <a:pt x="750817" y="1613574"/>
                </a:cubicBezTo>
                <a:cubicBezTo>
                  <a:pt x="578309" y="1437097"/>
                  <a:pt x="70839" y="1415139"/>
                  <a:pt x="7868" y="1294489"/>
                </a:cubicBezTo>
                <a:close/>
              </a:path>
            </a:pathLst>
          </a:custGeom>
          <a:solidFill>
            <a:srgbClr val="C9FF01">
              <a:alpha val="2470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5" name="Oval 11">
            <a:extLst>
              <a:ext uri="{FF2B5EF4-FFF2-40B4-BE49-F238E27FC236}">
                <a16:creationId xmlns:a16="http://schemas.microsoft.com/office/drawing/2014/main" id="{B7C1FD6F-0BAE-4076-8877-81A04951D31C}"/>
              </a:ext>
            </a:extLst>
          </p:cNvPr>
          <p:cNvSpPr/>
          <p:nvPr/>
        </p:nvSpPr>
        <p:spPr>
          <a:xfrm>
            <a:off x="5662285" y="5674070"/>
            <a:ext cx="1050150" cy="705861"/>
          </a:xfrm>
          <a:custGeom>
            <a:avLst/>
            <a:gdLst>
              <a:gd name="connsiteX0" fmla="*/ 0 w 1387475"/>
              <a:gd name="connsiteY0" fmla="*/ 427217 h 854434"/>
              <a:gd name="connsiteX1" fmla="*/ 693738 w 1387475"/>
              <a:gd name="connsiteY1" fmla="*/ 0 h 854434"/>
              <a:gd name="connsiteX2" fmla="*/ 1387476 w 1387475"/>
              <a:gd name="connsiteY2" fmla="*/ 427217 h 854434"/>
              <a:gd name="connsiteX3" fmla="*/ 693738 w 1387475"/>
              <a:gd name="connsiteY3" fmla="*/ 854434 h 854434"/>
              <a:gd name="connsiteX4" fmla="*/ 0 w 1387475"/>
              <a:gd name="connsiteY4" fmla="*/ 427217 h 854434"/>
              <a:gd name="connsiteX0" fmla="*/ 628 w 1388104"/>
              <a:gd name="connsiteY0" fmla="*/ 351017 h 778234"/>
              <a:gd name="connsiteX1" fmla="*/ 795966 w 1388104"/>
              <a:gd name="connsiteY1" fmla="*/ 0 h 778234"/>
              <a:gd name="connsiteX2" fmla="*/ 1388104 w 1388104"/>
              <a:gd name="connsiteY2" fmla="*/ 351017 h 778234"/>
              <a:gd name="connsiteX3" fmla="*/ 694366 w 1388104"/>
              <a:gd name="connsiteY3" fmla="*/ 778234 h 778234"/>
              <a:gd name="connsiteX4" fmla="*/ 628 w 1388104"/>
              <a:gd name="connsiteY4" fmla="*/ 351017 h 778234"/>
              <a:gd name="connsiteX0" fmla="*/ 699 w 1166718"/>
              <a:gd name="connsiteY0" fmla="*/ 308355 h 778621"/>
              <a:gd name="connsiteX1" fmla="*/ 574580 w 1166718"/>
              <a:gd name="connsiteY1" fmla="*/ 200 h 778621"/>
              <a:gd name="connsiteX2" fmla="*/ 1166718 w 1166718"/>
              <a:gd name="connsiteY2" fmla="*/ 351217 h 778621"/>
              <a:gd name="connsiteX3" fmla="*/ 472980 w 1166718"/>
              <a:gd name="connsiteY3" fmla="*/ 778434 h 778621"/>
              <a:gd name="connsiteX4" fmla="*/ 699 w 1166718"/>
              <a:gd name="connsiteY4" fmla="*/ 308355 h 778621"/>
              <a:gd name="connsiteX0" fmla="*/ 1956 w 1167975"/>
              <a:gd name="connsiteY0" fmla="*/ 308345 h 713212"/>
              <a:gd name="connsiteX1" fmla="*/ 575837 w 1167975"/>
              <a:gd name="connsiteY1" fmla="*/ 190 h 713212"/>
              <a:gd name="connsiteX2" fmla="*/ 1167975 w 1167975"/>
              <a:gd name="connsiteY2" fmla="*/ 351207 h 713212"/>
              <a:gd name="connsiteX3" fmla="*/ 417087 w 1167975"/>
              <a:gd name="connsiteY3" fmla="*/ 712939 h 713212"/>
              <a:gd name="connsiteX4" fmla="*/ 1956 w 1167975"/>
              <a:gd name="connsiteY4" fmla="*/ 308345 h 713212"/>
              <a:gd name="connsiteX0" fmla="*/ 1827 w 1049974"/>
              <a:gd name="connsiteY0" fmla="*/ 308297 h 713088"/>
              <a:gd name="connsiteX1" fmla="*/ 575708 w 1049974"/>
              <a:gd name="connsiteY1" fmla="*/ 142 h 713088"/>
              <a:gd name="connsiteX2" fmla="*/ 1049974 w 1049974"/>
              <a:gd name="connsiteY2" fmla="*/ 345206 h 713088"/>
              <a:gd name="connsiteX3" fmla="*/ 416958 w 1049974"/>
              <a:gd name="connsiteY3" fmla="*/ 712891 h 713088"/>
              <a:gd name="connsiteX4" fmla="*/ 1827 w 1049974"/>
              <a:gd name="connsiteY4" fmla="*/ 308297 h 713088"/>
              <a:gd name="connsiteX0" fmla="*/ 1827 w 1066703"/>
              <a:gd name="connsiteY0" fmla="*/ 310208 h 714905"/>
              <a:gd name="connsiteX1" fmla="*/ 575708 w 1066703"/>
              <a:gd name="connsiteY1" fmla="*/ 2053 h 714905"/>
              <a:gd name="connsiteX2" fmla="*/ 830103 w 1066703"/>
              <a:gd name="connsiteY2" fmla="*/ 184219 h 714905"/>
              <a:gd name="connsiteX3" fmla="*/ 1049974 w 1066703"/>
              <a:gd name="connsiteY3" fmla="*/ 347117 h 714905"/>
              <a:gd name="connsiteX4" fmla="*/ 416958 w 1066703"/>
              <a:gd name="connsiteY4" fmla="*/ 714802 h 714905"/>
              <a:gd name="connsiteX5" fmla="*/ 1827 w 1066703"/>
              <a:gd name="connsiteY5" fmla="*/ 310208 h 714905"/>
              <a:gd name="connsiteX0" fmla="*/ 1827 w 1053570"/>
              <a:gd name="connsiteY0" fmla="*/ 310208 h 714952"/>
              <a:gd name="connsiteX1" fmla="*/ 575708 w 1053570"/>
              <a:gd name="connsiteY1" fmla="*/ 2053 h 714952"/>
              <a:gd name="connsiteX2" fmla="*/ 830103 w 1053570"/>
              <a:gd name="connsiteY2" fmla="*/ 184219 h 714952"/>
              <a:gd name="connsiteX3" fmla="*/ 1049974 w 1053570"/>
              <a:gd name="connsiteY3" fmla="*/ 347117 h 714952"/>
              <a:gd name="connsiteX4" fmla="*/ 416958 w 1053570"/>
              <a:gd name="connsiteY4" fmla="*/ 714802 h 714952"/>
              <a:gd name="connsiteX5" fmla="*/ 1827 w 1053570"/>
              <a:gd name="connsiteY5" fmla="*/ 310208 h 714952"/>
              <a:gd name="connsiteX0" fmla="*/ 1827 w 1053570"/>
              <a:gd name="connsiteY0" fmla="*/ 313470 h 718214"/>
              <a:gd name="connsiteX1" fmla="*/ 575708 w 1053570"/>
              <a:gd name="connsiteY1" fmla="*/ 5315 h 718214"/>
              <a:gd name="connsiteX2" fmla="*/ 830103 w 1053570"/>
              <a:gd name="connsiteY2" fmla="*/ 187481 h 718214"/>
              <a:gd name="connsiteX3" fmla="*/ 1049974 w 1053570"/>
              <a:gd name="connsiteY3" fmla="*/ 350379 h 718214"/>
              <a:gd name="connsiteX4" fmla="*/ 416958 w 1053570"/>
              <a:gd name="connsiteY4" fmla="*/ 718064 h 718214"/>
              <a:gd name="connsiteX5" fmla="*/ 1827 w 1053570"/>
              <a:gd name="connsiteY5" fmla="*/ 313470 h 718214"/>
              <a:gd name="connsiteX0" fmla="*/ 593 w 1052336"/>
              <a:gd name="connsiteY0" fmla="*/ 309028 h 713772"/>
              <a:gd name="connsiteX1" fmla="*/ 329998 w 1052336"/>
              <a:gd name="connsiteY1" fmla="*/ 261620 h 713772"/>
              <a:gd name="connsiteX2" fmla="*/ 574474 w 1052336"/>
              <a:gd name="connsiteY2" fmla="*/ 873 h 713772"/>
              <a:gd name="connsiteX3" fmla="*/ 828869 w 1052336"/>
              <a:gd name="connsiteY3" fmla="*/ 183039 h 713772"/>
              <a:gd name="connsiteX4" fmla="*/ 1048740 w 1052336"/>
              <a:gd name="connsiteY4" fmla="*/ 345937 h 713772"/>
              <a:gd name="connsiteX5" fmla="*/ 415724 w 1052336"/>
              <a:gd name="connsiteY5" fmla="*/ 713622 h 713772"/>
              <a:gd name="connsiteX6" fmla="*/ 593 w 1052336"/>
              <a:gd name="connsiteY6" fmla="*/ 309028 h 713772"/>
              <a:gd name="connsiteX0" fmla="*/ 494 w 1052237"/>
              <a:gd name="connsiteY0" fmla="*/ 309028 h 713772"/>
              <a:gd name="connsiteX1" fmla="*/ 329899 w 1052237"/>
              <a:gd name="connsiteY1" fmla="*/ 261620 h 713772"/>
              <a:gd name="connsiteX2" fmla="*/ 574375 w 1052237"/>
              <a:gd name="connsiteY2" fmla="*/ 873 h 713772"/>
              <a:gd name="connsiteX3" fmla="*/ 828770 w 1052237"/>
              <a:gd name="connsiteY3" fmla="*/ 183039 h 713772"/>
              <a:gd name="connsiteX4" fmla="*/ 1048641 w 1052237"/>
              <a:gd name="connsiteY4" fmla="*/ 345937 h 713772"/>
              <a:gd name="connsiteX5" fmla="*/ 415625 w 1052237"/>
              <a:gd name="connsiteY5" fmla="*/ 713622 h 713772"/>
              <a:gd name="connsiteX6" fmla="*/ 494 w 1052237"/>
              <a:gd name="connsiteY6" fmla="*/ 309028 h 713772"/>
              <a:gd name="connsiteX0" fmla="*/ 538 w 1052281"/>
              <a:gd name="connsiteY0" fmla="*/ 308848 h 713592"/>
              <a:gd name="connsiteX1" fmla="*/ 329943 w 1052281"/>
              <a:gd name="connsiteY1" fmla="*/ 261440 h 713592"/>
              <a:gd name="connsiteX2" fmla="*/ 416858 w 1052281"/>
              <a:gd name="connsiteY2" fmla="*/ 125709 h 713592"/>
              <a:gd name="connsiteX3" fmla="*/ 574419 w 1052281"/>
              <a:gd name="connsiteY3" fmla="*/ 693 h 713592"/>
              <a:gd name="connsiteX4" fmla="*/ 828814 w 1052281"/>
              <a:gd name="connsiteY4" fmla="*/ 182859 h 713592"/>
              <a:gd name="connsiteX5" fmla="*/ 1048685 w 1052281"/>
              <a:gd name="connsiteY5" fmla="*/ 345757 h 713592"/>
              <a:gd name="connsiteX6" fmla="*/ 415669 w 1052281"/>
              <a:gd name="connsiteY6" fmla="*/ 713442 h 713592"/>
              <a:gd name="connsiteX7" fmla="*/ 538 w 1052281"/>
              <a:gd name="connsiteY7" fmla="*/ 308848 h 713592"/>
              <a:gd name="connsiteX0" fmla="*/ 538 w 1052281"/>
              <a:gd name="connsiteY0" fmla="*/ 311706 h 716450"/>
              <a:gd name="connsiteX1" fmla="*/ 329943 w 1052281"/>
              <a:gd name="connsiteY1" fmla="*/ 264298 h 716450"/>
              <a:gd name="connsiteX2" fmla="*/ 416858 w 1052281"/>
              <a:gd name="connsiteY2" fmla="*/ 128567 h 716450"/>
              <a:gd name="connsiteX3" fmla="*/ 574419 w 1052281"/>
              <a:gd name="connsiteY3" fmla="*/ 3551 h 716450"/>
              <a:gd name="connsiteX4" fmla="*/ 725230 w 1052281"/>
              <a:gd name="connsiteY4" fmla="*/ 47604 h 716450"/>
              <a:gd name="connsiteX5" fmla="*/ 828814 w 1052281"/>
              <a:gd name="connsiteY5" fmla="*/ 185717 h 716450"/>
              <a:gd name="connsiteX6" fmla="*/ 1048685 w 1052281"/>
              <a:gd name="connsiteY6" fmla="*/ 348615 h 716450"/>
              <a:gd name="connsiteX7" fmla="*/ 415669 w 1052281"/>
              <a:gd name="connsiteY7" fmla="*/ 716300 h 716450"/>
              <a:gd name="connsiteX8" fmla="*/ 538 w 1052281"/>
              <a:gd name="connsiteY8" fmla="*/ 311706 h 716450"/>
              <a:gd name="connsiteX0" fmla="*/ 538 w 1052281"/>
              <a:gd name="connsiteY0" fmla="*/ 301189 h 705933"/>
              <a:gd name="connsiteX1" fmla="*/ 329943 w 1052281"/>
              <a:gd name="connsiteY1" fmla="*/ 253781 h 705933"/>
              <a:gd name="connsiteX2" fmla="*/ 416858 w 1052281"/>
              <a:gd name="connsiteY2" fmla="*/ 118050 h 705933"/>
              <a:gd name="connsiteX3" fmla="*/ 569656 w 1052281"/>
              <a:gd name="connsiteY3" fmla="*/ 4940 h 705933"/>
              <a:gd name="connsiteX4" fmla="*/ 725230 w 1052281"/>
              <a:gd name="connsiteY4" fmla="*/ 37087 h 705933"/>
              <a:gd name="connsiteX5" fmla="*/ 828814 w 1052281"/>
              <a:gd name="connsiteY5" fmla="*/ 175200 h 705933"/>
              <a:gd name="connsiteX6" fmla="*/ 1048685 w 1052281"/>
              <a:gd name="connsiteY6" fmla="*/ 338098 h 705933"/>
              <a:gd name="connsiteX7" fmla="*/ 415669 w 1052281"/>
              <a:gd name="connsiteY7" fmla="*/ 705783 h 705933"/>
              <a:gd name="connsiteX8" fmla="*/ 538 w 1052281"/>
              <a:gd name="connsiteY8" fmla="*/ 301189 h 705933"/>
              <a:gd name="connsiteX0" fmla="*/ 9953 w 1061696"/>
              <a:gd name="connsiteY0" fmla="*/ 301189 h 705933"/>
              <a:gd name="connsiteX1" fmla="*/ 146476 w 1061696"/>
              <a:gd name="connsiteY1" fmla="*/ 207347 h 705933"/>
              <a:gd name="connsiteX2" fmla="*/ 339358 w 1061696"/>
              <a:gd name="connsiteY2" fmla="*/ 253781 h 705933"/>
              <a:gd name="connsiteX3" fmla="*/ 426273 w 1061696"/>
              <a:gd name="connsiteY3" fmla="*/ 118050 h 705933"/>
              <a:gd name="connsiteX4" fmla="*/ 579071 w 1061696"/>
              <a:gd name="connsiteY4" fmla="*/ 4940 h 705933"/>
              <a:gd name="connsiteX5" fmla="*/ 734645 w 1061696"/>
              <a:gd name="connsiteY5" fmla="*/ 37087 h 705933"/>
              <a:gd name="connsiteX6" fmla="*/ 838229 w 1061696"/>
              <a:gd name="connsiteY6" fmla="*/ 175200 h 705933"/>
              <a:gd name="connsiteX7" fmla="*/ 1058100 w 1061696"/>
              <a:gd name="connsiteY7" fmla="*/ 338098 h 705933"/>
              <a:gd name="connsiteX8" fmla="*/ 425084 w 1061696"/>
              <a:gd name="connsiteY8" fmla="*/ 705783 h 705933"/>
              <a:gd name="connsiteX9" fmla="*/ 9953 w 1061696"/>
              <a:gd name="connsiteY9" fmla="*/ 301189 h 705933"/>
              <a:gd name="connsiteX0" fmla="*/ 879 w 1052622"/>
              <a:gd name="connsiteY0" fmla="*/ 301189 h 705933"/>
              <a:gd name="connsiteX1" fmla="*/ 137402 w 1052622"/>
              <a:gd name="connsiteY1" fmla="*/ 207347 h 705933"/>
              <a:gd name="connsiteX2" fmla="*/ 330284 w 1052622"/>
              <a:gd name="connsiteY2" fmla="*/ 253781 h 705933"/>
              <a:gd name="connsiteX3" fmla="*/ 417199 w 1052622"/>
              <a:gd name="connsiteY3" fmla="*/ 118050 h 705933"/>
              <a:gd name="connsiteX4" fmla="*/ 569997 w 1052622"/>
              <a:gd name="connsiteY4" fmla="*/ 4940 h 705933"/>
              <a:gd name="connsiteX5" fmla="*/ 725571 w 1052622"/>
              <a:gd name="connsiteY5" fmla="*/ 37087 h 705933"/>
              <a:gd name="connsiteX6" fmla="*/ 829155 w 1052622"/>
              <a:gd name="connsiteY6" fmla="*/ 175200 h 705933"/>
              <a:gd name="connsiteX7" fmla="*/ 1049026 w 1052622"/>
              <a:gd name="connsiteY7" fmla="*/ 338098 h 705933"/>
              <a:gd name="connsiteX8" fmla="*/ 416010 w 1052622"/>
              <a:gd name="connsiteY8" fmla="*/ 705783 h 705933"/>
              <a:gd name="connsiteX9" fmla="*/ 879 w 1052622"/>
              <a:gd name="connsiteY9" fmla="*/ 301189 h 705933"/>
              <a:gd name="connsiteX0" fmla="*/ 109 w 1051690"/>
              <a:gd name="connsiteY0" fmla="*/ 301189 h 707758"/>
              <a:gd name="connsiteX1" fmla="*/ 136632 w 1051690"/>
              <a:gd name="connsiteY1" fmla="*/ 207347 h 707758"/>
              <a:gd name="connsiteX2" fmla="*/ 329514 w 1051690"/>
              <a:gd name="connsiteY2" fmla="*/ 253781 h 707758"/>
              <a:gd name="connsiteX3" fmla="*/ 416429 w 1051690"/>
              <a:gd name="connsiteY3" fmla="*/ 118050 h 707758"/>
              <a:gd name="connsiteX4" fmla="*/ 569227 w 1051690"/>
              <a:gd name="connsiteY4" fmla="*/ 4940 h 707758"/>
              <a:gd name="connsiteX5" fmla="*/ 724801 w 1051690"/>
              <a:gd name="connsiteY5" fmla="*/ 37087 h 707758"/>
              <a:gd name="connsiteX6" fmla="*/ 828385 w 1051690"/>
              <a:gd name="connsiteY6" fmla="*/ 175200 h 707758"/>
              <a:gd name="connsiteX7" fmla="*/ 1048256 w 1051690"/>
              <a:gd name="connsiteY7" fmla="*/ 338098 h 707758"/>
              <a:gd name="connsiteX8" fmla="*/ 415240 w 1051690"/>
              <a:gd name="connsiteY8" fmla="*/ 705783 h 707758"/>
              <a:gd name="connsiteX9" fmla="*/ 158064 w 1051690"/>
              <a:gd name="connsiteY9" fmla="*/ 476428 h 707758"/>
              <a:gd name="connsiteX10" fmla="*/ 109 w 1051690"/>
              <a:gd name="connsiteY10" fmla="*/ 301189 h 707758"/>
              <a:gd name="connsiteX0" fmla="*/ 109 w 1048921"/>
              <a:gd name="connsiteY0" fmla="*/ 301189 h 705869"/>
              <a:gd name="connsiteX1" fmla="*/ 136632 w 1048921"/>
              <a:gd name="connsiteY1" fmla="*/ 207347 h 705869"/>
              <a:gd name="connsiteX2" fmla="*/ 329514 w 1048921"/>
              <a:gd name="connsiteY2" fmla="*/ 253781 h 705869"/>
              <a:gd name="connsiteX3" fmla="*/ 416429 w 1048921"/>
              <a:gd name="connsiteY3" fmla="*/ 118050 h 705869"/>
              <a:gd name="connsiteX4" fmla="*/ 569227 w 1048921"/>
              <a:gd name="connsiteY4" fmla="*/ 4940 h 705869"/>
              <a:gd name="connsiteX5" fmla="*/ 724801 w 1048921"/>
              <a:gd name="connsiteY5" fmla="*/ 37087 h 705869"/>
              <a:gd name="connsiteX6" fmla="*/ 828385 w 1048921"/>
              <a:gd name="connsiteY6" fmla="*/ 175200 h 705869"/>
              <a:gd name="connsiteX7" fmla="*/ 1048256 w 1048921"/>
              <a:gd name="connsiteY7" fmla="*/ 338098 h 705869"/>
              <a:gd name="connsiteX8" fmla="*/ 752185 w 1048921"/>
              <a:gd name="connsiteY8" fmla="*/ 501430 h 705869"/>
              <a:gd name="connsiteX9" fmla="*/ 415240 w 1048921"/>
              <a:gd name="connsiteY9" fmla="*/ 705783 h 705869"/>
              <a:gd name="connsiteX10" fmla="*/ 158064 w 1048921"/>
              <a:gd name="connsiteY10" fmla="*/ 476428 h 705869"/>
              <a:gd name="connsiteX11" fmla="*/ 109 w 1048921"/>
              <a:gd name="connsiteY11" fmla="*/ 301189 h 705869"/>
              <a:gd name="connsiteX0" fmla="*/ 109 w 1058217"/>
              <a:gd name="connsiteY0" fmla="*/ 301189 h 705869"/>
              <a:gd name="connsiteX1" fmla="*/ 136632 w 1058217"/>
              <a:gd name="connsiteY1" fmla="*/ 207347 h 705869"/>
              <a:gd name="connsiteX2" fmla="*/ 329514 w 1058217"/>
              <a:gd name="connsiteY2" fmla="*/ 253781 h 705869"/>
              <a:gd name="connsiteX3" fmla="*/ 416429 w 1058217"/>
              <a:gd name="connsiteY3" fmla="*/ 118050 h 705869"/>
              <a:gd name="connsiteX4" fmla="*/ 569227 w 1058217"/>
              <a:gd name="connsiteY4" fmla="*/ 4940 h 705869"/>
              <a:gd name="connsiteX5" fmla="*/ 724801 w 1058217"/>
              <a:gd name="connsiteY5" fmla="*/ 37087 h 705869"/>
              <a:gd name="connsiteX6" fmla="*/ 828385 w 1058217"/>
              <a:gd name="connsiteY6" fmla="*/ 175200 h 705869"/>
              <a:gd name="connsiteX7" fmla="*/ 973643 w 1058217"/>
              <a:gd name="connsiteY7" fmla="*/ 213300 h 705869"/>
              <a:gd name="connsiteX8" fmla="*/ 1048256 w 1058217"/>
              <a:gd name="connsiteY8" fmla="*/ 338098 h 705869"/>
              <a:gd name="connsiteX9" fmla="*/ 752185 w 1058217"/>
              <a:gd name="connsiteY9" fmla="*/ 501430 h 705869"/>
              <a:gd name="connsiteX10" fmla="*/ 415240 w 1058217"/>
              <a:gd name="connsiteY10" fmla="*/ 705783 h 705869"/>
              <a:gd name="connsiteX11" fmla="*/ 158064 w 1058217"/>
              <a:gd name="connsiteY11" fmla="*/ 476428 h 705869"/>
              <a:gd name="connsiteX12" fmla="*/ 109 w 1058217"/>
              <a:gd name="connsiteY12" fmla="*/ 301189 h 705869"/>
              <a:gd name="connsiteX0" fmla="*/ 109 w 1050050"/>
              <a:gd name="connsiteY0" fmla="*/ 301189 h 705869"/>
              <a:gd name="connsiteX1" fmla="*/ 136632 w 1050050"/>
              <a:gd name="connsiteY1" fmla="*/ 207347 h 705869"/>
              <a:gd name="connsiteX2" fmla="*/ 329514 w 1050050"/>
              <a:gd name="connsiteY2" fmla="*/ 253781 h 705869"/>
              <a:gd name="connsiteX3" fmla="*/ 416429 w 1050050"/>
              <a:gd name="connsiteY3" fmla="*/ 118050 h 705869"/>
              <a:gd name="connsiteX4" fmla="*/ 569227 w 1050050"/>
              <a:gd name="connsiteY4" fmla="*/ 4940 h 705869"/>
              <a:gd name="connsiteX5" fmla="*/ 724801 w 1050050"/>
              <a:gd name="connsiteY5" fmla="*/ 37087 h 705869"/>
              <a:gd name="connsiteX6" fmla="*/ 828385 w 1050050"/>
              <a:gd name="connsiteY6" fmla="*/ 175200 h 705869"/>
              <a:gd name="connsiteX7" fmla="*/ 973643 w 1050050"/>
              <a:gd name="connsiteY7" fmla="*/ 213300 h 705869"/>
              <a:gd name="connsiteX8" fmla="*/ 1048256 w 1050050"/>
              <a:gd name="connsiteY8" fmla="*/ 338098 h 705869"/>
              <a:gd name="connsiteX9" fmla="*/ 752185 w 1050050"/>
              <a:gd name="connsiteY9" fmla="*/ 501430 h 705869"/>
              <a:gd name="connsiteX10" fmla="*/ 415240 w 1050050"/>
              <a:gd name="connsiteY10" fmla="*/ 705783 h 705869"/>
              <a:gd name="connsiteX11" fmla="*/ 158064 w 1050050"/>
              <a:gd name="connsiteY11" fmla="*/ 476428 h 705869"/>
              <a:gd name="connsiteX12" fmla="*/ 109 w 1050050"/>
              <a:gd name="connsiteY12" fmla="*/ 301189 h 705869"/>
              <a:gd name="connsiteX0" fmla="*/ 109 w 1050150"/>
              <a:gd name="connsiteY0" fmla="*/ 301189 h 705861"/>
              <a:gd name="connsiteX1" fmla="*/ 136632 w 1050150"/>
              <a:gd name="connsiteY1" fmla="*/ 207347 h 705861"/>
              <a:gd name="connsiteX2" fmla="*/ 329514 w 1050150"/>
              <a:gd name="connsiteY2" fmla="*/ 253781 h 705861"/>
              <a:gd name="connsiteX3" fmla="*/ 416429 w 1050150"/>
              <a:gd name="connsiteY3" fmla="*/ 118050 h 705861"/>
              <a:gd name="connsiteX4" fmla="*/ 569227 w 1050150"/>
              <a:gd name="connsiteY4" fmla="*/ 4940 h 705861"/>
              <a:gd name="connsiteX5" fmla="*/ 724801 w 1050150"/>
              <a:gd name="connsiteY5" fmla="*/ 37087 h 705861"/>
              <a:gd name="connsiteX6" fmla="*/ 828385 w 1050150"/>
              <a:gd name="connsiteY6" fmla="*/ 175200 h 705861"/>
              <a:gd name="connsiteX7" fmla="*/ 973643 w 1050150"/>
              <a:gd name="connsiteY7" fmla="*/ 213300 h 705861"/>
              <a:gd name="connsiteX8" fmla="*/ 1048256 w 1050150"/>
              <a:gd name="connsiteY8" fmla="*/ 338098 h 705861"/>
              <a:gd name="connsiteX9" fmla="*/ 899824 w 1050150"/>
              <a:gd name="connsiteY9" fmla="*/ 407372 h 705861"/>
              <a:gd name="connsiteX10" fmla="*/ 752185 w 1050150"/>
              <a:gd name="connsiteY10" fmla="*/ 501430 h 705861"/>
              <a:gd name="connsiteX11" fmla="*/ 415240 w 1050150"/>
              <a:gd name="connsiteY11" fmla="*/ 705783 h 705861"/>
              <a:gd name="connsiteX12" fmla="*/ 158064 w 1050150"/>
              <a:gd name="connsiteY12" fmla="*/ 476428 h 705861"/>
              <a:gd name="connsiteX13" fmla="*/ 109 w 1050150"/>
              <a:gd name="connsiteY13" fmla="*/ 301189 h 705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50150" h="705861">
                <a:moveTo>
                  <a:pt x="109" y="301189"/>
                </a:moveTo>
                <a:cubicBezTo>
                  <a:pt x="-3463" y="256342"/>
                  <a:pt x="81731" y="215248"/>
                  <a:pt x="136632" y="207347"/>
                </a:cubicBezTo>
                <a:cubicBezTo>
                  <a:pt x="191533" y="199446"/>
                  <a:pt x="282881" y="268664"/>
                  <a:pt x="329514" y="253781"/>
                </a:cubicBezTo>
                <a:cubicBezTo>
                  <a:pt x="376147" y="238898"/>
                  <a:pt x="375683" y="161508"/>
                  <a:pt x="416429" y="118050"/>
                </a:cubicBezTo>
                <a:cubicBezTo>
                  <a:pt x="457175" y="74592"/>
                  <a:pt x="517832" y="18434"/>
                  <a:pt x="569227" y="4940"/>
                </a:cubicBezTo>
                <a:cubicBezTo>
                  <a:pt x="620622" y="-8554"/>
                  <a:pt x="682402" y="6726"/>
                  <a:pt x="724801" y="37087"/>
                </a:cubicBezTo>
                <a:cubicBezTo>
                  <a:pt x="767200" y="67448"/>
                  <a:pt x="787308" y="138687"/>
                  <a:pt x="828385" y="175200"/>
                </a:cubicBezTo>
                <a:cubicBezTo>
                  <a:pt x="869462" y="211713"/>
                  <a:pt x="936998" y="186150"/>
                  <a:pt x="973643" y="213300"/>
                </a:cubicBezTo>
                <a:cubicBezTo>
                  <a:pt x="1010288" y="240450"/>
                  <a:pt x="1060559" y="305753"/>
                  <a:pt x="1048256" y="338098"/>
                </a:cubicBezTo>
                <a:cubicBezTo>
                  <a:pt x="1035953" y="370443"/>
                  <a:pt x="949169" y="380150"/>
                  <a:pt x="899824" y="407372"/>
                </a:cubicBezTo>
                <a:cubicBezTo>
                  <a:pt x="850479" y="434594"/>
                  <a:pt x="836918" y="455267"/>
                  <a:pt x="752185" y="501430"/>
                </a:cubicBezTo>
                <a:cubicBezTo>
                  <a:pt x="667452" y="547593"/>
                  <a:pt x="514260" y="709950"/>
                  <a:pt x="415240" y="705783"/>
                </a:cubicBezTo>
                <a:cubicBezTo>
                  <a:pt x="316220" y="701616"/>
                  <a:pt x="227253" y="543860"/>
                  <a:pt x="158064" y="476428"/>
                </a:cubicBezTo>
                <a:cubicBezTo>
                  <a:pt x="88876" y="408996"/>
                  <a:pt x="3681" y="346036"/>
                  <a:pt x="109" y="301189"/>
                </a:cubicBezTo>
                <a:close/>
              </a:path>
            </a:pathLst>
          </a:custGeom>
          <a:solidFill>
            <a:srgbClr val="7F00FF">
              <a:alpha val="2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D124FA1F-A451-4B5E-9570-DAFBFDDE9DE4}"/>
              </a:ext>
            </a:extLst>
          </p:cNvPr>
          <p:cNvSpPr/>
          <p:nvPr/>
        </p:nvSpPr>
        <p:spPr>
          <a:xfrm>
            <a:off x="7473404" y="3688125"/>
            <a:ext cx="2734454" cy="2845195"/>
          </a:xfrm>
          <a:custGeom>
            <a:avLst/>
            <a:gdLst>
              <a:gd name="connsiteX0" fmla="*/ 1662107 w 2734454"/>
              <a:gd name="connsiteY0" fmla="*/ 255 h 2845195"/>
              <a:gd name="connsiteX1" fmla="*/ 1933771 w 2734454"/>
              <a:gd name="connsiteY1" fmla="*/ 38364 h 2845195"/>
              <a:gd name="connsiteX2" fmla="*/ 2108700 w 2734454"/>
              <a:gd name="connsiteY2" fmla="*/ 173537 h 2845195"/>
              <a:gd name="connsiteX3" fmla="*/ 2347238 w 2734454"/>
              <a:gd name="connsiteY3" fmla="*/ 356416 h 2845195"/>
              <a:gd name="connsiteX4" fmla="*/ 2438678 w 2734454"/>
              <a:gd name="connsiteY4" fmla="*/ 757957 h 2845195"/>
              <a:gd name="connsiteX5" fmla="*/ 2732879 w 2734454"/>
              <a:gd name="connsiteY5" fmla="*/ 1121732 h 2845195"/>
              <a:gd name="connsiteX6" fmla="*/ 2676257 w 2734454"/>
              <a:gd name="connsiteY6" fmla="*/ 1325779 h 2845195"/>
              <a:gd name="connsiteX7" fmla="*/ 2630046 w 2734454"/>
              <a:gd name="connsiteY7" fmla="*/ 1436970 h 2845195"/>
              <a:gd name="connsiteX8" fmla="*/ 2622647 w 2734454"/>
              <a:gd name="connsiteY8" fmla="*/ 1429899 h 2845195"/>
              <a:gd name="connsiteX9" fmla="*/ 1915681 w 2734454"/>
              <a:gd name="connsiteY9" fmla="*/ 1144588 h 2845195"/>
              <a:gd name="connsiteX10" fmla="*/ 1809001 w 2734454"/>
              <a:gd name="connsiteY10" fmla="*/ 935039 h 2845195"/>
              <a:gd name="connsiteX11" fmla="*/ 1584152 w 2734454"/>
              <a:gd name="connsiteY11" fmla="*/ 908367 h 2845195"/>
              <a:gd name="connsiteX12" fmla="*/ 1431810 w 2734454"/>
              <a:gd name="connsiteY12" fmla="*/ 1037909 h 2845195"/>
              <a:gd name="connsiteX13" fmla="*/ 1435504 w 2734454"/>
              <a:gd name="connsiteY13" fmla="*/ 1247457 h 2845195"/>
              <a:gd name="connsiteX14" fmla="*/ 1668030 w 2734454"/>
              <a:gd name="connsiteY14" fmla="*/ 1479868 h 2845195"/>
              <a:gd name="connsiteX15" fmla="*/ 2190000 w 2734454"/>
              <a:gd name="connsiteY15" fmla="*/ 1556068 h 2845195"/>
              <a:gd name="connsiteX16" fmla="*/ 2353830 w 2734454"/>
              <a:gd name="connsiteY16" fmla="*/ 1773239 h 2845195"/>
              <a:gd name="connsiteX17" fmla="*/ 2311920 w 2734454"/>
              <a:gd name="connsiteY17" fmla="*/ 1986599 h 2845195"/>
              <a:gd name="connsiteX18" fmla="*/ 2193810 w 2734454"/>
              <a:gd name="connsiteY18" fmla="*/ 2078039 h 2845195"/>
              <a:gd name="connsiteX19" fmla="*/ 2079510 w 2734454"/>
              <a:gd name="connsiteY19" fmla="*/ 1906589 h 2845195"/>
              <a:gd name="connsiteX20" fmla="*/ 1881390 w 2734454"/>
              <a:gd name="connsiteY20" fmla="*/ 2020889 h 2845195"/>
              <a:gd name="connsiteX21" fmla="*/ 2010930 w 2734454"/>
              <a:gd name="connsiteY21" fmla="*/ 2295210 h 2845195"/>
              <a:gd name="connsiteX22" fmla="*/ 1812810 w 2734454"/>
              <a:gd name="connsiteY22" fmla="*/ 2737170 h 2845195"/>
              <a:gd name="connsiteX23" fmla="*/ 1814138 w 2734454"/>
              <a:gd name="connsiteY23" fmla="*/ 2739590 h 2845195"/>
              <a:gd name="connsiteX24" fmla="*/ 1812016 w 2734454"/>
              <a:gd name="connsiteY24" fmla="*/ 2741310 h 2845195"/>
              <a:gd name="connsiteX25" fmla="*/ 1663427 w 2734454"/>
              <a:gd name="connsiteY25" fmla="*/ 2813369 h 2845195"/>
              <a:gd name="connsiteX26" fmla="*/ 1277788 w 2734454"/>
              <a:gd name="connsiteY26" fmla="*/ 2785539 h 2845195"/>
              <a:gd name="connsiteX27" fmla="*/ 993530 w 2734454"/>
              <a:gd name="connsiteY27" fmla="*/ 2527125 h 2845195"/>
              <a:gd name="connsiteX28" fmla="*/ 669513 w 2734454"/>
              <a:gd name="connsiteY28" fmla="*/ 2574830 h 2845195"/>
              <a:gd name="connsiteX29" fmla="*/ 391218 w 2734454"/>
              <a:gd name="connsiteY29" fmla="*/ 2574830 h 2845195"/>
              <a:gd name="connsiteX30" fmla="*/ 49311 w 2734454"/>
              <a:gd name="connsiteY30" fmla="*/ 2403878 h 2845195"/>
              <a:gd name="connsiteX31" fmla="*/ 156655 w 2734454"/>
              <a:gd name="connsiteY31" fmla="*/ 2085826 h 2845195"/>
              <a:gd name="connsiteX32" fmla="*/ 1605 w 2734454"/>
              <a:gd name="connsiteY32" fmla="*/ 1698201 h 2845195"/>
              <a:gd name="connsiteX33" fmla="*/ 252071 w 2734454"/>
              <a:gd name="connsiteY33" fmla="*/ 1405988 h 2845195"/>
              <a:gd name="connsiteX34" fmla="*/ 820588 w 2734454"/>
              <a:gd name="connsiteY34" fmla="*/ 1036253 h 2845195"/>
              <a:gd name="connsiteX35" fmla="*/ 832516 w 2734454"/>
              <a:gd name="connsiteY35" fmla="*/ 726153 h 2845195"/>
              <a:gd name="connsiteX36" fmla="*/ 1071055 w 2734454"/>
              <a:gd name="connsiteY36" fmla="*/ 630736 h 2845195"/>
              <a:gd name="connsiteX37" fmla="*/ 1218154 w 2734454"/>
              <a:gd name="connsiteY37" fmla="*/ 499540 h 2845195"/>
              <a:gd name="connsiteX38" fmla="*/ 1448742 w 2734454"/>
              <a:gd name="connsiteY38" fmla="*/ 94024 h 2845195"/>
              <a:gd name="connsiteX39" fmla="*/ 1585902 w 2734454"/>
              <a:gd name="connsiteY39" fmla="*/ 2585 h 2845195"/>
              <a:gd name="connsiteX40" fmla="*/ 1662107 w 2734454"/>
              <a:gd name="connsiteY40" fmla="*/ 255 h 2845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734454" h="2845195">
                <a:moveTo>
                  <a:pt x="1662107" y="255"/>
                </a:moveTo>
                <a:cubicBezTo>
                  <a:pt x="1750891" y="2336"/>
                  <a:pt x="1868421" y="16995"/>
                  <a:pt x="1933771" y="38364"/>
                </a:cubicBezTo>
                <a:cubicBezTo>
                  <a:pt x="2020904" y="66856"/>
                  <a:pt x="2031838" y="128480"/>
                  <a:pt x="2108700" y="173537"/>
                </a:cubicBezTo>
                <a:cubicBezTo>
                  <a:pt x="2185562" y="218594"/>
                  <a:pt x="2292242" y="259013"/>
                  <a:pt x="2347238" y="356416"/>
                </a:cubicBezTo>
                <a:cubicBezTo>
                  <a:pt x="2402234" y="453819"/>
                  <a:pt x="2360490" y="632392"/>
                  <a:pt x="2438678" y="757957"/>
                </a:cubicBezTo>
                <a:cubicBezTo>
                  <a:pt x="2516866" y="883522"/>
                  <a:pt x="2756070" y="903734"/>
                  <a:pt x="2732879" y="1121732"/>
                </a:cubicBezTo>
                <a:cubicBezTo>
                  <a:pt x="2727081" y="1176232"/>
                  <a:pt x="2706375" y="1246737"/>
                  <a:pt x="2676257" y="1325779"/>
                </a:cubicBezTo>
                <a:lnTo>
                  <a:pt x="2630046" y="1436970"/>
                </a:lnTo>
                <a:lnTo>
                  <a:pt x="2622647" y="1429899"/>
                </a:lnTo>
                <a:cubicBezTo>
                  <a:pt x="2463592" y="1298030"/>
                  <a:pt x="2057365" y="1220193"/>
                  <a:pt x="1915681" y="1144588"/>
                </a:cubicBezTo>
                <a:cubicBezTo>
                  <a:pt x="1764551" y="1063943"/>
                  <a:pt x="1864256" y="974409"/>
                  <a:pt x="1809001" y="935039"/>
                </a:cubicBezTo>
                <a:cubicBezTo>
                  <a:pt x="1753746" y="895669"/>
                  <a:pt x="1647017" y="891222"/>
                  <a:pt x="1584152" y="908367"/>
                </a:cubicBezTo>
                <a:cubicBezTo>
                  <a:pt x="1521287" y="925512"/>
                  <a:pt x="1456585" y="981394"/>
                  <a:pt x="1431810" y="1037909"/>
                </a:cubicBezTo>
                <a:cubicBezTo>
                  <a:pt x="1407035" y="1094424"/>
                  <a:pt x="1396134" y="1173797"/>
                  <a:pt x="1435504" y="1247457"/>
                </a:cubicBezTo>
                <a:cubicBezTo>
                  <a:pt x="1474874" y="1321117"/>
                  <a:pt x="1542281" y="1428433"/>
                  <a:pt x="1668030" y="1479868"/>
                </a:cubicBezTo>
                <a:cubicBezTo>
                  <a:pt x="1793779" y="1531303"/>
                  <a:pt x="2113800" y="1483678"/>
                  <a:pt x="2190000" y="1556068"/>
                </a:cubicBezTo>
                <a:cubicBezTo>
                  <a:pt x="2266200" y="1628458"/>
                  <a:pt x="2337955" y="1705294"/>
                  <a:pt x="2353830" y="1773239"/>
                </a:cubicBezTo>
                <a:cubicBezTo>
                  <a:pt x="2369705" y="1841184"/>
                  <a:pt x="2338590" y="1935799"/>
                  <a:pt x="2311920" y="1986599"/>
                </a:cubicBezTo>
                <a:cubicBezTo>
                  <a:pt x="2285250" y="2037399"/>
                  <a:pt x="2235085" y="2079309"/>
                  <a:pt x="2193810" y="2078039"/>
                </a:cubicBezTo>
                <a:cubicBezTo>
                  <a:pt x="2152535" y="2076769"/>
                  <a:pt x="2127770" y="1928179"/>
                  <a:pt x="2079510" y="1906589"/>
                </a:cubicBezTo>
                <a:cubicBezTo>
                  <a:pt x="2031250" y="1884999"/>
                  <a:pt x="1907425" y="1921194"/>
                  <a:pt x="1881390" y="2020889"/>
                </a:cubicBezTo>
                <a:cubicBezTo>
                  <a:pt x="1855355" y="2120584"/>
                  <a:pt x="1985530" y="2191705"/>
                  <a:pt x="2010930" y="2295210"/>
                </a:cubicBezTo>
                <a:cubicBezTo>
                  <a:pt x="2036330" y="2398715"/>
                  <a:pt x="1798215" y="2644461"/>
                  <a:pt x="1812810" y="2737170"/>
                </a:cubicBezTo>
                <a:lnTo>
                  <a:pt x="1814138" y="2739590"/>
                </a:lnTo>
                <a:lnTo>
                  <a:pt x="1812016" y="2741310"/>
                </a:lnTo>
                <a:cubicBezTo>
                  <a:pt x="1760499" y="2777257"/>
                  <a:pt x="1710472" y="2800780"/>
                  <a:pt x="1663427" y="2813369"/>
                </a:cubicBezTo>
                <a:cubicBezTo>
                  <a:pt x="1444103" y="2888906"/>
                  <a:pt x="1381486" y="2809392"/>
                  <a:pt x="1277788" y="2785539"/>
                </a:cubicBezTo>
                <a:cubicBezTo>
                  <a:pt x="1166139" y="2737832"/>
                  <a:pt x="1094909" y="2562243"/>
                  <a:pt x="993530" y="2527125"/>
                </a:cubicBezTo>
                <a:cubicBezTo>
                  <a:pt x="892151" y="2492007"/>
                  <a:pt x="769898" y="2566879"/>
                  <a:pt x="669513" y="2574830"/>
                </a:cubicBezTo>
                <a:cubicBezTo>
                  <a:pt x="569128" y="2582781"/>
                  <a:pt x="494585" y="2603322"/>
                  <a:pt x="391218" y="2574830"/>
                </a:cubicBezTo>
                <a:cubicBezTo>
                  <a:pt x="287851" y="2546338"/>
                  <a:pt x="88405" y="2485378"/>
                  <a:pt x="49311" y="2403878"/>
                </a:cubicBezTo>
                <a:cubicBezTo>
                  <a:pt x="10217" y="2322378"/>
                  <a:pt x="195086" y="2189524"/>
                  <a:pt x="156655" y="2085826"/>
                </a:cubicBezTo>
                <a:cubicBezTo>
                  <a:pt x="91719" y="1939721"/>
                  <a:pt x="-14298" y="1811507"/>
                  <a:pt x="1605" y="1698201"/>
                </a:cubicBezTo>
                <a:cubicBezTo>
                  <a:pt x="17508" y="1584895"/>
                  <a:pt x="115574" y="1516313"/>
                  <a:pt x="252071" y="1405988"/>
                </a:cubicBezTo>
                <a:cubicBezTo>
                  <a:pt x="388568" y="1295663"/>
                  <a:pt x="723847" y="1149559"/>
                  <a:pt x="820588" y="1036253"/>
                </a:cubicBezTo>
                <a:cubicBezTo>
                  <a:pt x="917329" y="922947"/>
                  <a:pt x="790772" y="789763"/>
                  <a:pt x="832516" y="726153"/>
                </a:cubicBezTo>
                <a:cubicBezTo>
                  <a:pt x="874260" y="662543"/>
                  <a:pt x="1006782" y="668505"/>
                  <a:pt x="1071055" y="630736"/>
                </a:cubicBezTo>
                <a:cubicBezTo>
                  <a:pt x="1135328" y="592967"/>
                  <a:pt x="1155206" y="588992"/>
                  <a:pt x="1218154" y="499540"/>
                </a:cubicBezTo>
                <a:cubicBezTo>
                  <a:pt x="1281102" y="410088"/>
                  <a:pt x="1387451" y="176850"/>
                  <a:pt x="1448742" y="94024"/>
                </a:cubicBezTo>
                <a:cubicBezTo>
                  <a:pt x="1510033" y="11198"/>
                  <a:pt x="1505064" y="11862"/>
                  <a:pt x="1585902" y="2585"/>
                </a:cubicBezTo>
                <a:cubicBezTo>
                  <a:pt x="1606111" y="266"/>
                  <a:pt x="1632512" y="-439"/>
                  <a:pt x="1662107" y="255"/>
                </a:cubicBezTo>
                <a:close/>
              </a:path>
            </a:pathLst>
          </a:custGeom>
          <a:solidFill>
            <a:schemeClr val="accent4">
              <a:alpha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BCBF11FD-DC38-428E-B338-12655A38A89F}"/>
              </a:ext>
            </a:extLst>
          </p:cNvPr>
          <p:cNvSpPr/>
          <p:nvPr/>
        </p:nvSpPr>
        <p:spPr>
          <a:xfrm>
            <a:off x="4218465" y="1489614"/>
            <a:ext cx="4111752" cy="3429573"/>
          </a:xfrm>
          <a:custGeom>
            <a:avLst/>
            <a:gdLst>
              <a:gd name="connsiteX0" fmla="*/ 2800577 w 4111752"/>
              <a:gd name="connsiteY0" fmla="*/ 83 h 3429573"/>
              <a:gd name="connsiteX1" fmla="*/ 2844896 w 4111752"/>
              <a:gd name="connsiteY1" fmla="*/ 2365 h 3429573"/>
              <a:gd name="connsiteX2" fmla="*/ 2969118 w 4111752"/>
              <a:gd name="connsiteY2" fmla="*/ 56935 h 3429573"/>
              <a:gd name="connsiteX3" fmla="*/ 2978486 w 4111752"/>
              <a:gd name="connsiteY3" fmla="*/ 63031 h 3429573"/>
              <a:gd name="connsiteX4" fmla="*/ 3002102 w 4111752"/>
              <a:gd name="connsiteY4" fmla="*/ 86049 h 3429573"/>
              <a:gd name="connsiteX5" fmla="*/ 3117396 w 4111752"/>
              <a:gd name="connsiteY5" fmla="*/ 380245 h 3429573"/>
              <a:gd name="connsiteX6" fmla="*/ 3006078 w 4111752"/>
              <a:gd name="connsiteY6" fmla="*/ 789737 h 3429573"/>
              <a:gd name="connsiteX7" fmla="*/ 3351958 w 4111752"/>
              <a:gd name="connsiteY7" fmla="*/ 936837 h 3429573"/>
              <a:gd name="connsiteX8" fmla="*/ 3662059 w 4111752"/>
              <a:gd name="connsiteY8" fmla="*/ 1314523 h 3429573"/>
              <a:gd name="connsiteX9" fmla="*/ 3789280 w 4111752"/>
              <a:gd name="connsiteY9" fmla="*/ 1557038 h 3429573"/>
              <a:gd name="connsiteX10" fmla="*/ 4111310 w 4111752"/>
              <a:gd name="connsiteY10" fmla="*/ 1821421 h 3429573"/>
              <a:gd name="connsiteX11" fmla="*/ 3642180 w 4111752"/>
              <a:gd name="connsiteY11" fmla="*/ 2089776 h 3429573"/>
              <a:gd name="connsiteX12" fmla="*/ 3423519 w 4111752"/>
              <a:gd name="connsiteY12" fmla="*/ 2197119 h 3429573"/>
              <a:gd name="connsiteX13" fmla="*/ 3431470 w 4111752"/>
              <a:gd name="connsiteY13" fmla="*/ 2610587 h 3429573"/>
              <a:gd name="connsiteX14" fmla="*/ 3220761 w 4111752"/>
              <a:gd name="connsiteY14" fmla="*/ 2833224 h 3429573"/>
              <a:gd name="connsiteX15" fmla="*/ 2815244 w 4111752"/>
              <a:gd name="connsiteY15" fmla="*/ 3183081 h 3429573"/>
              <a:gd name="connsiteX16" fmla="*/ 2036016 w 4111752"/>
              <a:gd name="connsiteY16" fmla="*/ 3195008 h 3429573"/>
              <a:gd name="connsiteX17" fmla="*/ 1360159 w 4111752"/>
              <a:gd name="connsiteY17" fmla="*/ 3429571 h 3429573"/>
              <a:gd name="connsiteX18" fmla="*/ 950663 w 4111752"/>
              <a:gd name="connsiteY18" fmla="*/ 3198984 h 3429573"/>
              <a:gd name="connsiteX19" fmla="*/ 545147 w 4111752"/>
              <a:gd name="connsiteY19" fmla="*/ 2741785 h 3429573"/>
              <a:gd name="connsiteX20" fmla="*/ 378171 w 4111752"/>
              <a:gd name="connsiteY20" fmla="*/ 2280609 h 3429573"/>
              <a:gd name="connsiteX21" fmla="*/ 39943 w 4111752"/>
              <a:gd name="connsiteY21" fmla="*/ 1987686 h 3429573"/>
              <a:gd name="connsiteX22" fmla="*/ 0 w 4111752"/>
              <a:gd name="connsiteY22" fmla="*/ 1956814 h 3429573"/>
              <a:gd name="connsiteX23" fmla="*/ 6249 w 4111752"/>
              <a:gd name="connsiteY23" fmla="*/ 1927606 h 3429573"/>
              <a:gd name="connsiteX24" fmla="*/ 22322 w 4111752"/>
              <a:gd name="connsiteY24" fmla="*/ 1866090 h 3429573"/>
              <a:gd name="connsiteX25" fmla="*/ 127096 w 4111752"/>
              <a:gd name="connsiteY25" fmla="*/ 1774015 h 3429573"/>
              <a:gd name="connsiteX26" fmla="*/ 238222 w 4111752"/>
              <a:gd name="connsiteY26" fmla="*/ 1662890 h 3429573"/>
              <a:gd name="connsiteX27" fmla="*/ 296748 w 4111752"/>
              <a:gd name="connsiteY27" fmla="*/ 1577500 h 3429573"/>
              <a:gd name="connsiteX28" fmla="*/ 291215 w 4111752"/>
              <a:gd name="connsiteY28" fmla="*/ 1552876 h 3429573"/>
              <a:gd name="connsiteX29" fmla="*/ 299457 w 4111752"/>
              <a:gd name="connsiteY29" fmla="*/ 1542588 h 3429573"/>
              <a:gd name="connsiteX30" fmla="*/ 285847 w 4111752"/>
              <a:gd name="connsiteY30" fmla="*/ 1440640 h 3429573"/>
              <a:gd name="connsiteX31" fmla="*/ 230285 w 4111752"/>
              <a:gd name="connsiteY31" fmla="*/ 1289828 h 3429573"/>
              <a:gd name="connsiteX32" fmla="*/ 99874 w 4111752"/>
              <a:gd name="connsiteY32" fmla="*/ 1103816 h 3429573"/>
              <a:gd name="connsiteX33" fmla="*/ 151557 w 4111752"/>
              <a:gd name="connsiteY33" fmla="*/ 897082 h 3429573"/>
              <a:gd name="connsiteX34" fmla="*/ 274803 w 4111752"/>
              <a:gd name="connsiteY34" fmla="*/ 781788 h 3429573"/>
              <a:gd name="connsiteX35" fmla="*/ 409975 w 4111752"/>
              <a:gd name="connsiteY35" fmla="*/ 710226 h 3429573"/>
              <a:gd name="connsiteX36" fmla="*/ 437804 w 4111752"/>
              <a:gd name="connsiteY36" fmla="*/ 404100 h 3429573"/>
              <a:gd name="connsiteX37" fmla="*/ 503270 w 4111752"/>
              <a:gd name="connsiteY37" fmla="*/ 374504 h 3429573"/>
              <a:gd name="connsiteX38" fmla="*/ 526643 w 4111752"/>
              <a:gd name="connsiteY38" fmla="*/ 367336 h 3429573"/>
              <a:gd name="connsiteX39" fmla="*/ 614592 w 4111752"/>
              <a:gd name="connsiteY39" fmla="*/ 400773 h 3429573"/>
              <a:gd name="connsiteX40" fmla="*/ 917671 w 4111752"/>
              <a:gd name="connsiteY40" fmla="*/ 415116 h 3429573"/>
              <a:gd name="connsiteX41" fmla="*/ 1457422 w 4111752"/>
              <a:gd name="connsiteY41" fmla="*/ 278590 h 3429573"/>
              <a:gd name="connsiteX42" fmla="*/ 2079721 w 4111752"/>
              <a:gd name="connsiteY42" fmla="*/ 259540 h 3429573"/>
              <a:gd name="connsiteX43" fmla="*/ 2184496 w 4111752"/>
              <a:gd name="connsiteY43" fmla="*/ 91265 h 3429573"/>
              <a:gd name="connsiteX44" fmla="*/ 2422622 w 4111752"/>
              <a:gd name="connsiteY44" fmla="*/ 34115 h 3429573"/>
              <a:gd name="connsiteX45" fmla="*/ 2800577 w 4111752"/>
              <a:gd name="connsiteY45" fmla="*/ 83 h 342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111752" h="3429573">
                <a:moveTo>
                  <a:pt x="2800577" y="83"/>
                </a:moveTo>
                <a:cubicBezTo>
                  <a:pt x="2816636" y="315"/>
                  <a:pt x="2831535" y="1042"/>
                  <a:pt x="2844896" y="2365"/>
                </a:cubicBezTo>
                <a:cubicBezTo>
                  <a:pt x="2898342" y="7657"/>
                  <a:pt x="2936177" y="33453"/>
                  <a:pt x="2969118" y="56935"/>
                </a:cubicBezTo>
                <a:lnTo>
                  <a:pt x="2978486" y="63031"/>
                </a:lnTo>
                <a:lnTo>
                  <a:pt x="3002102" y="86049"/>
                </a:lnTo>
                <a:cubicBezTo>
                  <a:pt x="3091554" y="180139"/>
                  <a:pt x="3116733" y="262964"/>
                  <a:pt x="3117396" y="380245"/>
                </a:cubicBezTo>
                <a:cubicBezTo>
                  <a:pt x="3118059" y="497526"/>
                  <a:pt x="2966984" y="696972"/>
                  <a:pt x="3006078" y="789737"/>
                </a:cubicBezTo>
                <a:cubicBezTo>
                  <a:pt x="3045172" y="882502"/>
                  <a:pt x="3203534" y="854674"/>
                  <a:pt x="3351958" y="936837"/>
                </a:cubicBezTo>
                <a:cubicBezTo>
                  <a:pt x="3500382" y="1019000"/>
                  <a:pt x="3570619" y="1219108"/>
                  <a:pt x="3662059" y="1314523"/>
                </a:cubicBezTo>
                <a:cubicBezTo>
                  <a:pt x="3753499" y="1409938"/>
                  <a:pt x="3714405" y="1472555"/>
                  <a:pt x="3789280" y="1557038"/>
                </a:cubicBezTo>
                <a:cubicBezTo>
                  <a:pt x="3864155" y="1641521"/>
                  <a:pt x="4123900" y="1629264"/>
                  <a:pt x="4111310" y="1821421"/>
                </a:cubicBezTo>
                <a:cubicBezTo>
                  <a:pt x="4098720" y="2013578"/>
                  <a:pt x="3756812" y="2027160"/>
                  <a:pt x="3642180" y="2089776"/>
                </a:cubicBezTo>
                <a:cubicBezTo>
                  <a:pt x="3527548" y="2152392"/>
                  <a:pt x="3458637" y="2110317"/>
                  <a:pt x="3423519" y="2197119"/>
                </a:cubicBezTo>
                <a:cubicBezTo>
                  <a:pt x="3388401" y="2283921"/>
                  <a:pt x="3458637" y="2497944"/>
                  <a:pt x="3431470" y="2610587"/>
                </a:cubicBezTo>
                <a:cubicBezTo>
                  <a:pt x="3404303" y="2723230"/>
                  <a:pt x="3308225" y="2743109"/>
                  <a:pt x="3220761" y="2833224"/>
                </a:cubicBezTo>
                <a:cubicBezTo>
                  <a:pt x="3133297" y="2923339"/>
                  <a:pt x="3007400" y="3097605"/>
                  <a:pt x="2815244" y="3183081"/>
                </a:cubicBezTo>
                <a:cubicBezTo>
                  <a:pt x="2623088" y="3268557"/>
                  <a:pt x="2493215" y="3177780"/>
                  <a:pt x="2036016" y="3195008"/>
                </a:cubicBezTo>
                <a:cubicBezTo>
                  <a:pt x="1578817" y="3212236"/>
                  <a:pt x="1541051" y="3428908"/>
                  <a:pt x="1360159" y="3429571"/>
                </a:cubicBezTo>
                <a:cubicBezTo>
                  <a:pt x="1179267" y="3430234"/>
                  <a:pt x="1086498" y="3313615"/>
                  <a:pt x="950663" y="3198984"/>
                </a:cubicBezTo>
                <a:cubicBezTo>
                  <a:pt x="814828" y="3084353"/>
                  <a:pt x="633274" y="2914063"/>
                  <a:pt x="545147" y="2741785"/>
                </a:cubicBezTo>
                <a:cubicBezTo>
                  <a:pt x="457020" y="2569507"/>
                  <a:pt x="502741" y="2424727"/>
                  <a:pt x="378171" y="2280609"/>
                </a:cubicBezTo>
                <a:cubicBezTo>
                  <a:pt x="254595" y="2145271"/>
                  <a:pt x="132642" y="2057249"/>
                  <a:pt x="39943" y="1987686"/>
                </a:cubicBezTo>
                <a:lnTo>
                  <a:pt x="0" y="1956814"/>
                </a:lnTo>
                <a:lnTo>
                  <a:pt x="6249" y="1927606"/>
                </a:lnTo>
                <a:cubicBezTo>
                  <a:pt x="8961" y="1905910"/>
                  <a:pt x="10152" y="1883817"/>
                  <a:pt x="22322" y="1866090"/>
                </a:cubicBezTo>
                <a:cubicBezTo>
                  <a:pt x="46664" y="1830636"/>
                  <a:pt x="96669" y="1810527"/>
                  <a:pt x="127096" y="1774015"/>
                </a:cubicBezTo>
                <a:cubicBezTo>
                  <a:pt x="157523" y="1737503"/>
                  <a:pt x="210970" y="1700196"/>
                  <a:pt x="238222" y="1662890"/>
                </a:cubicBezTo>
                <a:cubicBezTo>
                  <a:pt x="258661" y="1634911"/>
                  <a:pt x="291899" y="1605442"/>
                  <a:pt x="296748" y="1577500"/>
                </a:cubicBezTo>
                <a:lnTo>
                  <a:pt x="291215" y="1552876"/>
                </a:lnTo>
                <a:lnTo>
                  <a:pt x="299457" y="1542588"/>
                </a:lnTo>
                <a:cubicBezTo>
                  <a:pt x="299296" y="1483362"/>
                  <a:pt x="297376" y="1482767"/>
                  <a:pt x="285847" y="1440640"/>
                </a:cubicBezTo>
                <a:cubicBezTo>
                  <a:pt x="274318" y="1398513"/>
                  <a:pt x="261280" y="1345965"/>
                  <a:pt x="230285" y="1289828"/>
                </a:cubicBezTo>
                <a:cubicBezTo>
                  <a:pt x="199290" y="1233691"/>
                  <a:pt x="112995" y="1169274"/>
                  <a:pt x="99874" y="1103816"/>
                </a:cubicBezTo>
                <a:cubicBezTo>
                  <a:pt x="86753" y="1038358"/>
                  <a:pt x="120415" y="946115"/>
                  <a:pt x="151557" y="897082"/>
                </a:cubicBezTo>
                <a:cubicBezTo>
                  <a:pt x="182699" y="848049"/>
                  <a:pt x="231733" y="812931"/>
                  <a:pt x="274803" y="781788"/>
                </a:cubicBezTo>
                <a:cubicBezTo>
                  <a:pt x="317873" y="750645"/>
                  <a:pt x="382808" y="773174"/>
                  <a:pt x="409975" y="710226"/>
                </a:cubicBezTo>
                <a:cubicBezTo>
                  <a:pt x="437142" y="647278"/>
                  <a:pt x="296669" y="487589"/>
                  <a:pt x="437804" y="404100"/>
                </a:cubicBezTo>
                <a:cubicBezTo>
                  <a:pt x="455446" y="393664"/>
                  <a:pt x="477571" y="383839"/>
                  <a:pt x="503270" y="374504"/>
                </a:cubicBezTo>
                <a:lnTo>
                  <a:pt x="526643" y="367336"/>
                </a:lnTo>
                <a:lnTo>
                  <a:pt x="614592" y="400773"/>
                </a:lnTo>
                <a:cubicBezTo>
                  <a:pt x="707526" y="429925"/>
                  <a:pt x="809920" y="441905"/>
                  <a:pt x="917671" y="415116"/>
                </a:cubicBezTo>
                <a:cubicBezTo>
                  <a:pt x="1205009" y="343678"/>
                  <a:pt x="1263747" y="304519"/>
                  <a:pt x="1457422" y="278590"/>
                </a:cubicBezTo>
                <a:cubicBezTo>
                  <a:pt x="1651097" y="252661"/>
                  <a:pt x="1999817" y="328861"/>
                  <a:pt x="2079721" y="259540"/>
                </a:cubicBezTo>
                <a:cubicBezTo>
                  <a:pt x="2159625" y="190219"/>
                  <a:pt x="2127346" y="135186"/>
                  <a:pt x="2184496" y="91265"/>
                </a:cubicBezTo>
                <a:cubicBezTo>
                  <a:pt x="2241646" y="47344"/>
                  <a:pt x="2312555" y="48932"/>
                  <a:pt x="2422622" y="34115"/>
                </a:cubicBezTo>
                <a:cubicBezTo>
                  <a:pt x="2518931" y="21150"/>
                  <a:pt x="2688165" y="-1537"/>
                  <a:pt x="2800577" y="83"/>
                </a:cubicBezTo>
                <a:close/>
              </a:path>
            </a:pathLst>
          </a:custGeom>
          <a:solidFill>
            <a:srgbClr val="68FF01">
              <a:alpha val="2470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8" name="Oval 19">
            <a:extLst>
              <a:ext uri="{FF2B5EF4-FFF2-40B4-BE49-F238E27FC236}">
                <a16:creationId xmlns:a16="http://schemas.microsoft.com/office/drawing/2014/main" id="{29BBDE38-D131-4001-BB1F-D13A954756E8}"/>
              </a:ext>
            </a:extLst>
          </p:cNvPr>
          <p:cNvSpPr/>
          <p:nvPr/>
        </p:nvSpPr>
        <p:spPr>
          <a:xfrm>
            <a:off x="8881310" y="4586991"/>
            <a:ext cx="1332021" cy="1972886"/>
          </a:xfrm>
          <a:custGeom>
            <a:avLst/>
            <a:gdLst>
              <a:gd name="connsiteX0" fmla="*/ 0 w 1874635"/>
              <a:gd name="connsiteY0" fmla="*/ 1226820 h 2453640"/>
              <a:gd name="connsiteX1" fmla="*/ 937318 w 1874635"/>
              <a:gd name="connsiteY1" fmla="*/ 0 h 2453640"/>
              <a:gd name="connsiteX2" fmla="*/ 1874636 w 1874635"/>
              <a:gd name="connsiteY2" fmla="*/ 1226820 h 2453640"/>
              <a:gd name="connsiteX3" fmla="*/ 937318 w 1874635"/>
              <a:gd name="connsiteY3" fmla="*/ 2453640 h 2453640"/>
              <a:gd name="connsiteX4" fmla="*/ 0 w 1874635"/>
              <a:gd name="connsiteY4" fmla="*/ 1226820 h 2453640"/>
              <a:gd name="connsiteX0" fmla="*/ 0 w 1588886"/>
              <a:gd name="connsiteY0" fmla="*/ 1228361 h 2457519"/>
              <a:gd name="connsiteX1" fmla="*/ 937318 w 1588886"/>
              <a:gd name="connsiteY1" fmla="*/ 1541 h 2457519"/>
              <a:gd name="connsiteX2" fmla="*/ 1588886 w 1588886"/>
              <a:gd name="connsiteY2" fmla="*/ 1441721 h 2457519"/>
              <a:gd name="connsiteX3" fmla="*/ 937318 w 1588886"/>
              <a:gd name="connsiteY3" fmla="*/ 2455181 h 2457519"/>
              <a:gd name="connsiteX4" fmla="*/ 0 w 1588886"/>
              <a:gd name="connsiteY4" fmla="*/ 1228361 h 2457519"/>
              <a:gd name="connsiteX0" fmla="*/ 5679 w 1594565"/>
              <a:gd name="connsiteY0" fmla="*/ 931139 h 2160297"/>
              <a:gd name="connsiteX1" fmla="*/ 600097 w 1594565"/>
              <a:gd name="connsiteY1" fmla="*/ 1499 h 2160297"/>
              <a:gd name="connsiteX2" fmla="*/ 1594565 w 1594565"/>
              <a:gd name="connsiteY2" fmla="*/ 1144499 h 2160297"/>
              <a:gd name="connsiteX3" fmla="*/ 942997 w 1594565"/>
              <a:gd name="connsiteY3" fmla="*/ 2157959 h 2160297"/>
              <a:gd name="connsiteX4" fmla="*/ 5679 w 1594565"/>
              <a:gd name="connsiteY4" fmla="*/ 931139 h 2160297"/>
              <a:gd name="connsiteX0" fmla="*/ 6954 w 1595840"/>
              <a:gd name="connsiteY0" fmla="*/ 931065 h 1964137"/>
              <a:gd name="connsiteX1" fmla="*/ 601372 w 1595840"/>
              <a:gd name="connsiteY1" fmla="*/ 1425 h 1964137"/>
              <a:gd name="connsiteX2" fmla="*/ 1595840 w 1595840"/>
              <a:gd name="connsiteY2" fmla="*/ 1144425 h 1964137"/>
              <a:gd name="connsiteX3" fmla="*/ 986182 w 1595840"/>
              <a:gd name="connsiteY3" fmla="*/ 1959765 h 1964137"/>
              <a:gd name="connsiteX4" fmla="*/ 6954 w 1595840"/>
              <a:gd name="connsiteY4" fmla="*/ 931065 h 1964137"/>
              <a:gd name="connsiteX0" fmla="*/ 6954 w 1684642"/>
              <a:gd name="connsiteY0" fmla="*/ 931065 h 1987053"/>
              <a:gd name="connsiteX1" fmla="*/ 601372 w 1684642"/>
              <a:gd name="connsiteY1" fmla="*/ 1425 h 1987053"/>
              <a:gd name="connsiteX2" fmla="*/ 1595840 w 1684642"/>
              <a:gd name="connsiteY2" fmla="*/ 1144425 h 1987053"/>
              <a:gd name="connsiteX3" fmla="*/ 1576790 w 1684642"/>
              <a:gd name="connsiteY3" fmla="*/ 1643536 h 1987053"/>
              <a:gd name="connsiteX4" fmla="*/ 986182 w 1684642"/>
              <a:gd name="connsiteY4" fmla="*/ 1959765 h 1987053"/>
              <a:gd name="connsiteX5" fmla="*/ 6954 w 1684642"/>
              <a:gd name="connsiteY5" fmla="*/ 931065 h 1987053"/>
              <a:gd name="connsiteX0" fmla="*/ 6954 w 1628699"/>
              <a:gd name="connsiteY0" fmla="*/ 931065 h 1987053"/>
              <a:gd name="connsiteX1" fmla="*/ 601372 w 1628699"/>
              <a:gd name="connsiteY1" fmla="*/ 1425 h 1987053"/>
              <a:gd name="connsiteX2" fmla="*/ 1595840 w 1628699"/>
              <a:gd name="connsiteY2" fmla="*/ 1144425 h 1987053"/>
              <a:gd name="connsiteX3" fmla="*/ 1576790 w 1628699"/>
              <a:gd name="connsiteY3" fmla="*/ 1643536 h 1987053"/>
              <a:gd name="connsiteX4" fmla="*/ 986182 w 1628699"/>
              <a:gd name="connsiteY4" fmla="*/ 1959765 h 1987053"/>
              <a:gd name="connsiteX5" fmla="*/ 6954 w 1628699"/>
              <a:gd name="connsiteY5" fmla="*/ 931065 h 1987053"/>
              <a:gd name="connsiteX0" fmla="*/ 6814 w 1629089"/>
              <a:gd name="connsiteY0" fmla="*/ 935452 h 1991440"/>
              <a:gd name="connsiteX1" fmla="*/ 601232 w 1629089"/>
              <a:gd name="connsiteY1" fmla="*/ 5812 h 1991440"/>
              <a:gd name="connsiteX2" fmla="*/ 1538551 w 1629089"/>
              <a:gd name="connsiteY2" fmla="*/ 569693 h 1991440"/>
              <a:gd name="connsiteX3" fmla="*/ 1595700 w 1629089"/>
              <a:gd name="connsiteY3" fmla="*/ 1148812 h 1991440"/>
              <a:gd name="connsiteX4" fmla="*/ 1576650 w 1629089"/>
              <a:gd name="connsiteY4" fmla="*/ 1647923 h 1991440"/>
              <a:gd name="connsiteX5" fmla="*/ 986042 w 1629089"/>
              <a:gd name="connsiteY5" fmla="*/ 1964152 h 1991440"/>
              <a:gd name="connsiteX6" fmla="*/ 6814 w 1629089"/>
              <a:gd name="connsiteY6" fmla="*/ 935452 h 1991440"/>
              <a:gd name="connsiteX0" fmla="*/ 6814 w 1629089"/>
              <a:gd name="connsiteY0" fmla="*/ 935156 h 1991144"/>
              <a:gd name="connsiteX1" fmla="*/ 601232 w 1629089"/>
              <a:gd name="connsiteY1" fmla="*/ 5516 h 1991144"/>
              <a:gd name="connsiteX2" fmla="*/ 1538551 w 1629089"/>
              <a:gd name="connsiteY2" fmla="*/ 569397 h 1991144"/>
              <a:gd name="connsiteX3" fmla="*/ 1595700 w 1629089"/>
              <a:gd name="connsiteY3" fmla="*/ 1148516 h 1991144"/>
              <a:gd name="connsiteX4" fmla="*/ 1576650 w 1629089"/>
              <a:gd name="connsiteY4" fmla="*/ 1647627 h 1991144"/>
              <a:gd name="connsiteX5" fmla="*/ 986042 w 1629089"/>
              <a:gd name="connsiteY5" fmla="*/ 1963856 h 1991144"/>
              <a:gd name="connsiteX6" fmla="*/ 6814 w 1629089"/>
              <a:gd name="connsiteY6" fmla="*/ 935156 h 1991144"/>
              <a:gd name="connsiteX0" fmla="*/ 15127 w 1646127"/>
              <a:gd name="connsiteY0" fmla="*/ 920370 h 1976358"/>
              <a:gd name="connsiteX1" fmla="*/ 480005 w 1646127"/>
              <a:gd name="connsiteY1" fmla="*/ 5970 h 1976358"/>
              <a:gd name="connsiteX2" fmla="*/ 1546864 w 1646127"/>
              <a:gd name="connsiteY2" fmla="*/ 554611 h 1976358"/>
              <a:gd name="connsiteX3" fmla="*/ 1604013 w 1646127"/>
              <a:gd name="connsiteY3" fmla="*/ 1133730 h 1976358"/>
              <a:gd name="connsiteX4" fmla="*/ 1584963 w 1646127"/>
              <a:gd name="connsiteY4" fmla="*/ 1632841 h 1976358"/>
              <a:gd name="connsiteX5" fmla="*/ 994355 w 1646127"/>
              <a:gd name="connsiteY5" fmla="*/ 1949070 h 1976358"/>
              <a:gd name="connsiteX6" fmla="*/ 15127 w 1646127"/>
              <a:gd name="connsiteY6" fmla="*/ 920370 h 1976358"/>
              <a:gd name="connsiteX0" fmla="*/ 11488 w 1633763"/>
              <a:gd name="connsiteY0" fmla="*/ 942549 h 1998537"/>
              <a:gd name="connsiteX1" fmla="*/ 476366 w 1633763"/>
              <a:gd name="connsiteY1" fmla="*/ 28149 h 1998537"/>
              <a:gd name="connsiteX2" fmla="*/ 807895 w 1633763"/>
              <a:gd name="connsiteY2" fmla="*/ 264370 h 1998537"/>
              <a:gd name="connsiteX3" fmla="*/ 1543225 w 1633763"/>
              <a:gd name="connsiteY3" fmla="*/ 576790 h 1998537"/>
              <a:gd name="connsiteX4" fmla="*/ 1600374 w 1633763"/>
              <a:gd name="connsiteY4" fmla="*/ 1155909 h 1998537"/>
              <a:gd name="connsiteX5" fmla="*/ 1581324 w 1633763"/>
              <a:gd name="connsiteY5" fmla="*/ 1655020 h 1998537"/>
              <a:gd name="connsiteX6" fmla="*/ 990716 w 1633763"/>
              <a:gd name="connsiteY6" fmla="*/ 1971249 h 1998537"/>
              <a:gd name="connsiteX7" fmla="*/ 11488 w 1633763"/>
              <a:gd name="connsiteY7" fmla="*/ 942549 h 1998537"/>
              <a:gd name="connsiteX0" fmla="*/ 11094 w 1633369"/>
              <a:gd name="connsiteY0" fmla="*/ 981999 h 2037987"/>
              <a:gd name="connsiteX1" fmla="*/ 475972 w 1633369"/>
              <a:gd name="connsiteY1" fmla="*/ 67599 h 2037987"/>
              <a:gd name="connsiteX2" fmla="*/ 700821 w 1633369"/>
              <a:gd name="connsiteY2" fmla="*/ 94271 h 2037987"/>
              <a:gd name="connsiteX3" fmla="*/ 807501 w 1633369"/>
              <a:gd name="connsiteY3" fmla="*/ 303820 h 2037987"/>
              <a:gd name="connsiteX4" fmla="*/ 1542831 w 1633369"/>
              <a:gd name="connsiteY4" fmla="*/ 616240 h 2037987"/>
              <a:gd name="connsiteX5" fmla="*/ 1599980 w 1633369"/>
              <a:gd name="connsiteY5" fmla="*/ 1195359 h 2037987"/>
              <a:gd name="connsiteX6" fmla="*/ 1580930 w 1633369"/>
              <a:gd name="connsiteY6" fmla="*/ 1694470 h 2037987"/>
              <a:gd name="connsiteX7" fmla="*/ 990322 w 1633369"/>
              <a:gd name="connsiteY7" fmla="*/ 2010699 h 2037987"/>
              <a:gd name="connsiteX8" fmla="*/ 11094 w 1633369"/>
              <a:gd name="connsiteY8" fmla="*/ 981999 h 2037987"/>
              <a:gd name="connsiteX0" fmla="*/ 10475 w 1632750"/>
              <a:gd name="connsiteY0" fmla="*/ 919412 h 1975400"/>
              <a:gd name="connsiteX1" fmla="*/ 475353 w 1632750"/>
              <a:gd name="connsiteY1" fmla="*/ 5012 h 1975400"/>
              <a:gd name="connsiteX2" fmla="*/ 700202 w 1632750"/>
              <a:gd name="connsiteY2" fmla="*/ 31684 h 1975400"/>
              <a:gd name="connsiteX3" fmla="*/ 806882 w 1632750"/>
              <a:gd name="connsiteY3" fmla="*/ 241233 h 1975400"/>
              <a:gd name="connsiteX4" fmla="*/ 1542212 w 1632750"/>
              <a:gd name="connsiteY4" fmla="*/ 553653 h 1975400"/>
              <a:gd name="connsiteX5" fmla="*/ 1599361 w 1632750"/>
              <a:gd name="connsiteY5" fmla="*/ 1132772 h 1975400"/>
              <a:gd name="connsiteX6" fmla="*/ 1580311 w 1632750"/>
              <a:gd name="connsiteY6" fmla="*/ 1631883 h 1975400"/>
              <a:gd name="connsiteX7" fmla="*/ 989703 w 1632750"/>
              <a:gd name="connsiteY7" fmla="*/ 1948112 h 1975400"/>
              <a:gd name="connsiteX8" fmla="*/ 10475 w 1632750"/>
              <a:gd name="connsiteY8" fmla="*/ 919412 h 1975400"/>
              <a:gd name="connsiteX0" fmla="*/ 23465 w 1329510"/>
              <a:gd name="connsiteY0" fmla="*/ 364086 h 2030724"/>
              <a:gd name="connsiteX1" fmla="*/ 172113 w 1329510"/>
              <a:gd name="connsiteY1" fmla="*/ 24996 h 2030724"/>
              <a:gd name="connsiteX2" fmla="*/ 396962 w 1329510"/>
              <a:gd name="connsiteY2" fmla="*/ 51668 h 2030724"/>
              <a:gd name="connsiteX3" fmla="*/ 503642 w 1329510"/>
              <a:gd name="connsiteY3" fmla="*/ 261217 h 2030724"/>
              <a:gd name="connsiteX4" fmla="*/ 1238972 w 1329510"/>
              <a:gd name="connsiteY4" fmla="*/ 573637 h 2030724"/>
              <a:gd name="connsiteX5" fmla="*/ 1296121 w 1329510"/>
              <a:gd name="connsiteY5" fmla="*/ 1152756 h 2030724"/>
              <a:gd name="connsiteX6" fmla="*/ 1277071 w 1329510"/>
              <a:gd name="connsiteY6" fmla="*/ 1651867 h 2030724"/>
              <a:gd name="connsiteX7" fmla="*/ 686463 w 1329510"/>
              <a:gd name="connsiteY7" fmla="*/ 1968096 h 2030724"/>
              <a:gd name="connsiteX8" fmla="*/ 23465 w 1329510"/>
              <a:gd name="connsiteY8" fmla="*/ 364086 h 2030724"/>
              <a:gd name="connsiteX0" fmla="*/ 6022 w 1312067"/>
              <a:gd name="connsiteY0" fmla="*/ 364086 h 2015651"/>
              <a:gd name="connsiteX1" fmla="*/ 154670 w 1312067"/>
              <a:gd name="connsiteY1" fmla="*/ 24996 h 2015651"/>
              <a:gd name="connsiteX2" fmla="*/ 379519 w 1312067"/>
              <a:gd name="connsiteY2" fmla="*/ 51668 h 2015651"/>
              <a:gd name="connsiteX3" fmla="*/ 486199 w 1312067"/>
              <a:gd name="connsiteY3" fmla="*/ 261217 h 2015651"/>
              <a:gd name="connsiteX4" fmla="*/ 1221529 w 1312067"/>
              <a:gd name="connsiteY4" fmla="*/ 573637 h 2015651"/>
              <a:gd name="connsiteX5" fmla="*/ 1278678 w 1312067"/>
              <a:gd name="connsiteY5" fmla="*/ 1152756 h 2015651"/>
              <a:gd name="connsiteX6" fmla="*/ 1259628 w 1312067"/>
              <a:gd name="connsiteY6" fmla="*/ 1651867 h 2015651"/>
              <a:gd name="connsiteX7" fmla="*/ 669020 w 1312067"/>
              <a:gd name="connsiteY7" fmla="*/ 1968096 h 2015651"/>
              <a:gd name="connsiteX8" fmla="*/ 360468 w 1312067"/>
              <a:gd name="connsiteY8" fmla="*/ 600307 h 2015651"/>
              <a:gd name="connsiteX9" fmla="*/ 6022 w 1312067"/>
              <a:gd name="connsiteY9" fmla="*/ 364086 h 2015651"/>
              <a:gd name="connsiteX0" fmla="*/ 6022 w 1312067"/>
              <a:gd name="connsiteY0" fmla="*/ 364086 h 2015651"/>
              <a:gd name="connsiteX1" fmla="*/ 154670 w 1312067"/>
              <a:gd name="connsiteY1" fmla="*/ 24996 h 2015651"/>
              <a:gd name="connsiteX2" fmla="*/ 379519 w 1312067"/>
              <a:gd name="connsiteY2" fmla="*/ 51668 h 2015651"/>
              <a:gd name="connsiteX3" fmla="*/ 486199 w 1312067"/>
              <a:gd name="connsiteY3" fmla="*/ 261217 h 2015651"/>
              <a:gd name="connsiteX4" fmla="*/ 1221529 w 1312067"/>
              <a:gd name="connsiteY4" fmla="*/ 573637 h 2015651"/>
              <a:gd name="connsiteX5" fmla="*/ 1278678 w 1312067"/>
              <a:gd name="connsiteY5" fmla="*/ 1152756 h 2015651"/>
              <a:gd name="connsiteX6" fmla="*/ 1259628 w 1312067"/>
              <a:gd name="connsiteY6" fmla="*/ 1651867 h 2015651"/>
              <a:gd name="connsiteX7" fmla="*/ 669020 w 1312067"/>
              <a:gd name="connsiteY7" fmla="*/ 1968096 h 2015651"/>
              <a:gd name="connsiteX8" fmla="*/ 360468 w 1312067"/>
              <a:gd name="connsiteY8" fmla="*/ 600307 h 2015651"/>
              <a:gd name="connsiteX9" fmla="*/ 6022 w 1312067"/>
              <a:gd name="connsiteY9" fmla="*/ 364086 h 2015651"/>
              <a:gd name="connsiteX0" fmla="*/ 34316 w 1340361"/>
              <a:gd name="connsiteY0" fmla="*/ 348591 h 2000156"/>
              <a:gd name="connsiteX1" fmla="*/ 30622 w 1340361"/>
              <a:gd name="connsiteY1" fmla="*/ 139043 h 2000156"/>
              <a:gd name="connsiteX2" fmla="*/ 182964 w 1340361"/>
              <a:gd name="connsiteY2" fmla="*/ 9501 h 2000156"/>
              <a:gd name="connsiteX3" fmla="*/ 407813 w 1340361"/>
              <a:gd name="connsiteY3" fmla="*/ 36173 h 2000156"/>
              <a:gd name="connsiteX4" fmla="*/ 514493 w 1340361"/>
              <a:gd name="connsiteY4" fmla="*/ 245722 h 2000156"/>
              <a:gd name="connsiteX5" fmla="*/ 1249823 w 1340361"/>
              <a:gd name="connsiteY5" fmla="*/ 558142 h 2000156"/>
              <a:gd name="connsiteX6" fmla="*/ 1306972 w 1340361"/>
              <a:gd name="connsiteY6" fmla="*/ 1137261 h 2000156"/>
              <a:gd name="connsiteX7" fmla="*/ 1287922 w 1340361"/>
              <a:gd name="connsiteY7" fmla="*/ 1636372 h 2000156"/>
              <a:gd name="connsiteX8" fmla="*/ 697314 w 1340361"/>
              <a:gd name="connsiteY8" fmla="*/ 1952601 h 2000156"/>
              <a:gd name="connsiteX9" fmla="*/ 388762 w 1340361"/>
              <a:gd name="connsiteY9" fmla="*/ 584812 h 2000156"/>
              <a:gd name="connsiteX10" fmla="*/ 34316 w 1340361"/>
              <a:gd name="connsiteY10" fmla="*/ 348591 h 2000156"/>
              <a:gd name="connsiteX0" fmla="*/ 24982 w 1331027"/>
              <a:gd name="connsiteY0" fmla="*/ 348591 h 2000156"/>
              <a:gd name="connsiteX1" fmla="*/ 21288 w 1331027"/>
              <a:gd name="connsiteY1" fmla="*/ 139043 h 2000156"/>
              <a:gd name="connsiteX2" fmla="*/ 173630 w 1331027"/>
              <a:gd name="connsiteY2" fmla="*/ 9501 h 2000156"/>
              <a:gd name="connsiteX3" fmla="*/ 398479 w 1331027"/>
              <a:gd name="connsiteY3" fmla="*/ 36173 h 2000156"/>
              <a:gd name="connsiteX4" fmla="*/ 505159 w 1331027"/>
              <a:gd name="connsiteY4" fmla="*/ 245722 h 2000156"/>
              <a:gd name="connsiteX5" fmla="*/ 1240489 w 1331027"/>
              <a:gd name="connsiteY5" fmla="*/ 558142 h 2000156"/>
              <a:gd name="connsiteX6" fmla="*/ 1297638 w 1331027"/>
              <a:gd name="connsiteY6" fmla="*/ 1137261 h 2000156"/>
              <a:gd name="connsiteX7" fmla="*/ 1278588 w 1331027"/>
              <a:gd name="connsiteY7" fmla="*/ 1636372 h 2000156"/>
              <a:gd name="connsiteX8" fmla="*/ 687980 w 1331027"/>
              <a:gd name="connsiteY8" fmla="*/ 1952601 h 2000156"/>
              <a:gd name="connsiteX9" fmla="*/ 379428 w 1331027"/>
              <a:gd name="connsiteY9" fmla="*/ 584812 h 2000156"/>
              <a:gd name="connsiteX10" fmla="*/ 24982 w 1331027"/>
              <a:gd name="connsiteY10" fmla="*/ 348591 h 2000156"/>
              <a:gd name="connsiteX0" fmla="*/ 24982 w 1331027"/>
              <a:gd name="connsiteY0" fmla="*/ 348591 h 1989199"/>
              <a:gd name="connsiteX1" fmla="*/ 21288 w 1331027"/>
              <a:gd name="connsiteY1" fmla="*/ 139043 h 1989199"/>
              <a:gd name="connsiteX2" fmla="*/ 173630 w 1331027"/>
              <a:gd name="connsiteY2" fmla="*/ 9501 h 1989199"/>
              <a:gd name="connsiteX3" fmla="*/ 398479 w 1331027"/>
              <a:gd name="connsiteY3" fmla="*/ 36173 h 1989199"/>
              <a:gd name="connsiteX4" fmla="*/ 505159 w 1331027"/>
              <a:gd name="connsiteY4" fmla="*/ 245722 h 1989199"/>
              <a:gd name="connsiteX5" fmla="*/ 1240489 w 1331027"/>
              <a:gd name="connsiteY5" fmla="*/ 558142 h 1989199"/>
              <a:gd name="connsiteX6" fmla="*/ 1297638 w 1331027"/>
              <a:gd name="connsiteY6" fmla="*/ 1137261 h 1989199"/>
              <a:gd name="connsiteX7" fmla="*/ 1278588 w 1331027"/>
              <a:gd name="connsiteY7" fmla="*/ 1636372 h 1989199"/>
              <a:gd name="connsiteX8" fmla="*/ 687980 w 1331027"/>
              <a:gd name="connsiteY8" fmla="*/ 1952601 h 1989199"/>
              <a:gd name="connsiteX9" fmla="*/ 848058 w 1331027"/>
              <a:gd name="connsiteY9" fmla="*/ 763882 h 1989199"/>
              <a:gd name="connsiteX10" fmla="*/ 379428 w 1331027"/>
              <a:gd name="connsiteY10" fmla="*/ 584812 h 1989199"/>
              <a:gd name="connsiteX11" fmla="*/ 24982 w 1331027"/>
              <a:gd name="connsiteY11" fmla="*/ 348591 h 1989199"/>
              <a:gd name="connsiteX0" fmla="*/ 24982 w 1331027"/>
              <a:gd name="connsiteY0" fmla="*/ 348591 h 1973412"/>
              <a:gd name="connsiteX1" fmla="*/ 21288 w 1331027"/>
              <a:gd name="connsiteY1" fmla="*/ 139043 h 1973412"/>
              <a:gd name="connsiteX2" fmla="*/ 173630 w 1331027"/>
              <a:gd name="connsiteY2" fmla="*/ 9501 h 1973412"/>
              <a:gd name="connsiteX3" fmla="*/ 398479 w 1331027"/>
              <a:gd name="connsiteY3" fmla="*/ 36173 h 1973412"/>
              <a:gd name="connsiteX4" fmla="*/ 505159 w 1331027"/>
              <a:gd name="connsiteY4" fmla="*/ 245722 h 1973412"/>
              <a:gd name="connsiteX5" fmla="*/ 1240489 w 1331027"/>
              <a:gd name="connsiteY5" fmla="*/ 558142 h 1973412"/>
              <a:gd name="connsiteX6" fmla="*/ 1297638 w 1331027"/>
              <a:gd name="connsiteY6" fmla="*/ 1137261 h 1973412"/>
              <a:gd name="connsiteX7" fmla="*/ 1278588 w 1331027"/>
              <a:gd name="connsiteY7" fmla="*/ 1636372 h 1973412"/>
              <a:gd name="connsiteX8" fmla="*/ 687980 w 1331027"/>
              <a:gd name="connsiteY8" fmla="*/ 1952601 h 1973412"/>
              <a:gd name="connsiteX9" fmla="*/ 931878 w 1331027"/>
              <a:gd name="connsiteY9" fmla="*/ 1042013 h 1973412"/>
              <a:gd name="connsiteX10" fmla="*/ 848058 w 1331027"/>
              <a:gd name="connsiteY10" fmla="*/ 763882 h 1973412"/>
              <a:gd name="connsiteX11" fmla="*/ 379428 w 1331027"/>
              <a:gd name="connsiteY11" fmla="*/ 584812 h 1973412"/>
              <a:gd name="connsiteX12" fmla="*/ 24982 w 1331027"/>
              <a:gd name="connsiteY12" fmla="*/ 348591 h 1973412"/>
              <a:gd name="connsiteX0" fmla="*/ 24982 w 1331027"/>
              <a:gd name="connsiteY0" fmla="*/ 348591 h 1973412"/>
              <a:gd name="connsiteX1" fmla="*/ 21288 w 1331027"/>
              <a:gd name="connsiteY1" fmla="*/ 139043 h 1973412"/>
              <a:gd name="connsiteX2" fmla="*/ 173630 w 1331027"/>
              <a:gd name="connsiteY2" fmla="*/ 9501 h 1973412"/>
              <a:gd name="connsiteX3" fmla="*/ 398479 w 1331027"/>
              <a:gd name="connsiteY3" fmla="*/ 36173 h 1973412"/>
              <a:gd name="connsiteX4" fmla="*/ 505159 w 1331027"/>
              <a:gd name="connsiteY4" fmla="*/ 245722 h 1973412"/>
              <a:gd name="connsiteX5" fmla="*/ 1240489 w 1331027"/>
              <a:gd name="connsiteY5" fmla="*/ 558142 h 1973412"/>
              <a:gd name="connsiteX6" fmla="*/ 1297638 w 1331027"/>
              <a:gd name="connsiteY6" fmla="*/ 1137261 h 1973412"/>
              <a:gd name="connsiteX7" fmla="*/ 1278588 w 1331027"/>
              <a:gd name="connsiteY7" fmla="*/ 1636372 h 1973412"/>
              <a:gd name="connsiteX8" fmla="*/ 687980 w 1331027"/>
              <a:gd name="connsiteY8" fmla="*/ 1952601 h 1973412"/>
              <a:gd name="connsiteX9" fmla="*/ 931878 w 1331027"/>
              <a:gd name="connsiteY9" fmla="*/ 1042013 h 1973412"/>
              <a:gd name="connsiteX10" fmla="*/ 779478 w 1331027"/>
              <a:gd name="connsiteY10" fmla="*/ 657202 h 1973412"/>
              <a:gd name="connsiteX11" fmla="*/ 379428 w 1331027"/>
              <a:gd name="connsiteY11" fmla="*/ 584812 h 1973412"/>
              <a:gd name="connsiteX12" fmla="*/ 24982 w 1331027"/>
              <a:gd name="connsiteY12" fmla="*/ 348591 h 1973412"/>
              <a:gd name="connsiteX0" fmla="*/ 25976 w 1332021"/>
              <a:gd name="connsiteY0" fmla="*/ 348591 h 1973412"/>
              <a:gd name="connsiteX1" fmla="*/ 22282 w 1332021"/>
              <a:gd name="connsiteY1" fmla="*/ 139043 h 1973412"/>
              <a:gd name="connsiteX2" fmla="*/ 174624 w 1332021"/>
              <a:gd name="connsiteY2" fmla="*/ 9501 h 1973412"/>
              <a:gd name="connsiteX3" fmla="*/ 399473 w 1332021"/>
              <a:gd name="connsiteY3" fmla="*/ 36173 h 1973412"/>
              <a:gd name="connsiteX4" fmla="*/ 506153 w 1332021"/>
              <a:gd name="connsiteY4" fmla="*/ 245722 h 1973412"/>
              <a:gd name="connsiteX5" fmla="*/ 1241483 w 1332021"/>
              <a:gd name="connsiteY5" fmla="*/ 558142 h 1973412"/>
              <a:gd name="connsiteX6" fmla="*/ 1298632 w 1332021"/>
              <a:gd name="connsiteY6" fmla="*/ 1137261 h 1973412"/>
              <a:gd name="connsiteX7" fmla="*/ 1279582 w 1332021"/>
              <a:gd name="connsiteY7" fmla="*/ 1636372 h 1973412"/>
              <a:gd name="connsiteX8" fmla="*/ 688974 w 1332021"/>
              <a:gd name="connsiteY8" fmla="*/ 1952601 h 1973412"/>
              <a:gd name="connsiteX9" fmla="*/ 932872 w 1332021"/>
              <a:gd name="connsiteY9" fmla="*/ 1042013 h 1973412"/>
              <a:gd name="connsiteX10" fmla="*/ 780472 w 1332021"/>
              <a:gd name="connsiteY10" fmla="*/ 657202 h 1973412"/>
              <a:gd name="connsiteX11" fmla="*/ 258502 w 1332021"/>
              <a:gd name="connsiteY11" fmla="*/ 581002 h 1973412"/>
              <a:gd name="connsiteX12" fmla="*/ 25976 w 1332021"/>
              <a:gd name="connsiteY12" fmla="*/ 348591 h 1973412"/>
              <a:gd name="connsiteX0" fmla="*/ 25976 w 1332021"/>
              <a:gd name="connsiteY0" fmla="*/ 348591 h 1973008"/>
              <a:gd name="connsiteX1" fmla="*/ 22282 w 1332021"/>
              <a:gd name="connsiteY1" fmla="*/ 139043 h 1973008"/>
              <a:gd name="connsiteX2" fmla="*/ 174624 w 1332021"/>
              <a:gd name="connsiteY2" fmla="*/ 9501 h 1973008"/>
              <a:gd name="connsiteX3" fmla="*/ 399473 w 1332021"/>
              <a:gd name="connsiteY3" fmla="*/ 36173 h 1973008"/>
              <a:gd name="connsiteX4" fmla="*/ 506153 w 1332021"/>
              <a:gd name="connsiteY4" fmla="*/ 245722 h 1973008"/>
              <a:gd name="connsiteX5" fmla="*/ 1241483 w 1332021"/>
              <a:gd name="connsiteY5" fmla="*/ 558142 h 1973008"/>
              <a:gd name="connsiteX6" fmla="*/ 1298632 w 1332021"/>
              <a:gd name="connsiteY6" fmla="*/ 1137261 h 1973008"/>
              <a:gd name="connsiteX7" fmla="*/ 1279582 w 1332021"/>
              <a:gd name="connsiteY7" fmla="*/ 1636372 h 1973008"/>
              <a:gd name="connsiteX8" fmla="*/ 688974 w 1332021"/>
              <a:gd name="connsiteY8" fmla="*/ 1952601 h 1973008"/>
              <a:gd name="connsiteX9" fmla="*/ 494722 w 1332021"/>
              <a:gd name="connsiteY9" fmla="*/ 1049633 h 1973008"/>
              <a:gd name="connsiteX10" fmla="*/ 932872 w 1332021"/>
              <a:gd name="connsiteY10" fmla="*/ 1042013 h 1973008"/>
              <a:gd name="connsiteX11" fmla="*/ 780472 w 1332021"/>
              <a:gd name="connsiteY11" fmla="*/ 657202 h 1973008"/>
              <a:gd name="connsiteX12" fmla="*/ 258502 w 1332021"/>
              <a:gd name="connsiteY12" fmla="*/ 581002 h 1973008"/>
              <a:gd name="connsiteX13" fmla="*/ 25976 w 1332021"/>
              <a:gd name="connsiteY13" fmla="*/ 348591 h 1973008"/>
              <a:gd name="connsiteX0" fmla="*/ 25976 w 1332021"/>
              <a:gd name="connsiteY0" fmla="*/ 348591 h 1973008"/>
              <a:gd name="connsiteX1" fmla="*/ 22282 w 1332021"/>
              <a:gd name="connsiteY1" fmla="*/ 139043 h 1973008"/>
              <a:gd name="connsiteX2" fmla="*/ 174624 w 1332021"/>
              <a:gd name="connsiteY2" fmla="*/ 9501 h 1973008"/>
              <a:gd name="connsiteX3" fmla="*/ 399473 w 1332021"/>
              <a:gd name="connsiteY3" fmla="*/ 36173 h 1973008"/>
              <a:gd name="connsiteX4" fmla="*/ 506153 w 1332021"/>
              <a:gd name="connsiteY4" fmla="*/ 245722 h 1973008"/>
              <a:gd name="connsiteX5" fmla="*/ 1241483 w 1332021"/>
              <a:gd name="connsiteY5" fmla="*/ 558142 h 1973008"/>
              <a:gd name="connsiteX6" fmla="*/ 1298632 w 1332021"/>
              <a:gd name="connsiteY6" fmla="*/ 1137261 h 1973008"/>
              <a:gd name="connsiteX7" fmla="*/ 1279582 w 1332021"/>
              <a:gd name="connsiteY7" fmla="*/ 1636372 h 1973008"/>
              <a:gd name="connsiteX8" fmla="*/ 688974 w 1332021"/>
              <a:gd name="connsiteY8" fmla="*/ 1952601 h 1973008"/>
              <a:gd name="connsiteX9" fmla="*/ 494722 w 1332021"/>
              <a:gd name="connsiteY9" fmla="*/ 1049633 h 1973008"/>
              <a:gd name="connsiteX10" fmla="*/ 784282 w 1332021"/>
              <a:gd name="connsiteY10" fmla="*/ 1179173 h 1973008"/>
              <a:gd name="connsiteX11" fmla="*/ 932872 w 1332021"/>
              <a:gd name="connsiteY11" fmla="*/ 1042013 h 1973008"/>
              <a:gd name="connsiteX12" fmla="*/ 780472 w 1332021"/>
              <a:gd name="connsiteY12" fmla="*/ 657202 h 1973008"/>
              <a:gd name="connsiteX13" fmla="*/ 258502 w 1332021"/>
              <a:gd name="connsiteY13" fmla="*/ 581002 h 1973008"/>
              <a:gd name="connsiteX14" fmla="*/ 25976 w 1332021"/>
              <a:gd name="connsiteY14" fmla="*/ 348591 h 1973008"/>
              <a:gd name="connsiteX0" fmla="*/ 25976 w 1332021"/>
              <a:gd name="connsiteY0" fmla="*/ 348591 h 1973008"/>
              <a:gd name="connsiteX1" fmla="*/ 22282 w 1332021"/>
              <a:gd name="connsiteY1" fmla="*/ 139043 h 1973008"/>
              <a:gd name="connsiteX2" fmla="*/ 174624 w 1332021"/>
              <a:gd name="connsiteY2" fmla="*/ 9501 h 1973008"/>
              <a:gd name="connsiteX3" fmla="*/ 399473 w 1332021"/>
              <a:gd name="connsiteY3" fmla="*/ 36173 h 1973008"/>
              <a:gd name="connsiteX4" fmla="*/ 506153 w 1332021"/>
              <a:gd name="connsiteY4" fmla="*/ 245722 h 1973008"/>
              <a:gd name="connsiteX5" fmla="*/ 1241483 w 1332021"/>
              <a:gd name="connsiteY5" fmla="*/ 558142 h 1973008"/>
              <a:gd name="connsiteX6" fmla="*/ 1298632 w 1332021"/>
              <a:gd name="connsiteY6" fmla="*/ 1137261 h 1973008"/>
              <a:gd name="connsiteX7" fmla="*/ 1279582 w 1332021"/>
              <a:gd name="connsiteY7" fmla="*/ 1636372 h 1973008"/>
              <a:gd name="connsiteX8" fmla="*/ 688974 w 1332021"/>
              <a:gd name="connsiteY8" fmla="*/ 1952601 h 1973008"/>
              <a:gd name="connsiteX9" fmla="*/ 494722 w 1332021"/>
              <a:gd name="connsiteY9" fmla="*/ 1049633 h 1973008"/>
              <a:gd name="connsiteX10" fmla="*/ 784282 w 1332021"/>
              <a:gd name="connsiteY10" fmla="*/ 1179173 h 1973008"/>
              <a:gd name="connsiteX11" fmla="*/ 944302 w 1332021"/>
              <a:gd name="connsiteY11" fmla="*/ 874373 h 1973008"/>
              <a:gd name="connsiteX12" fmla="*/ 780472 w 1332021"/>
              <a:gd name="connsiteY12" fmla="*/ 657202 h 1973008"/>
              <a:gd name="connsiteX13" fmla="*/ 258502 w 1332021"/>
              <a:gd name="connsiteY13" fmla="*/ 581002 h 1973008"/>
              <a:gd name="connsiteX14" fmla="*/ 25976 w 1332021"/>
              <a:gd name="connsiteY14" fmla="*/ 348591 h 1973008"/>
              <a:gd name="connsiteX0" fmla="*/ 25976 w 1332021"/>
              <a:gd name="connsiteY0" fmla="*/ 348591 h 1973008"/>
              <a:gd name="connsiteX1" fmla="*/ 22282 w 1332021"/>
              <a:gd name="connsiteY1" fmla="*/ 139043 h 1973008"/>
              <a:gd name="connsiteX2" fmla="*/ 174624 w 1332021"/>
              <a:gd name="connsiteY2" fmla="*/ 9501 h 1973008"/>
              <a:gd name="connsiteX3" fmla="*/ 399473 w 1332021"/>
              <a:gd name="connsiteY3" fmla="*/ 36173 h 1973008"/>
              <a:gd name="connsiteX4" fmla="*/ 506153 w 1332021"/>
              <a:gd name="connsiteY4" fmla="*/ 245722 h 1973008"/>
              <a:gd name="connsiteX5" fmla="*/ 1241483 w 1332021"/>
              <a:gd name="connsiteY5" fmla="*/ 558142 h 1973008"/>
              <a:gd name="connsiteX6" fmla="*/ 1298632 w 1332021"/>
              <a:gd name="connsiteY6" fmla="*/ 1137261 h 1973008"/>
              <a:gd name="connsiteX7" fmla="*/ 1279582 w 1332021"/>
              <a:gd name="connsiteY7" fmla="*/ 1636372 h 1973008"/>
              <a:gd name="connsiteX8" fmla="*/ 688974 w 1332021"/>
              <a:gd name="connsiteY8" fmla="*/ 1952601 h 1973008"/>
              <a:gd name="connsiteX9" fmla="*/ 494722 w 1332021"/>
              <a:gd name="connsiteY9" fmla="*/ 1049633 h 1973008"/>
              <a:gd name="connsiteX10" fmla="*/ 784282 w 1332021"/>
              <a:gd name="connsiteY10" fmla="*/ 1179173 h 1973008"/>
              <a:gd name="connsiteX11" fmla="*/ 902392 w 1332021"/>
              <a:gd name="connsiteY11" fmla="*/ 1087733 h 1973008"/>
              <a:gd name="connsiteX12" fmla="*/ 944302 w 1332021"/>
              <a:gd name="connsiteY12" fmla="*/ 874373 h 1973008"/>
              <a:gd name="connsiteX13" fmla="*/ 780472 w 1332021"/>
              <a:gd name="connsiteY13" fmla="*/ 657202 h 1973008"/>
              <a:gd name="connsiteX14" fmla="*/ 258502 w 1332021"/>
              <a:gd name="connsiteY14" fmla="*/ 581002 h 1973008"/>
              <a:gd name="connsiteX15" fmla="*/ 25976 w 1332021"/>
              <a:gd name="connsiteY15" fmla="*/ 348591 h 1973008"/>
              <a:gd name="connsiteX0" fmla="*/ 25976 w 1332021"/>
              <a:gd name="connsiteY0" fmla="*/ 348591 h 1973008"/>
              <a:gd name="connsiteX1" fmla="*/ 22282 w 1332021"/>
              <a:gd name="connsiteY1" fmla="*/ 139043 h 1973008"/>
              <a:gd name="connsiteX2" fmla="*/ 174624 w 1332021"/>
              <a:gd name="connsiteY2" fmla="*/ 9501 h 1973008"/>
              <a:gd name="connsiteX3" fmla="*/ 399473 w 1332021"/>
              <a:gd name="connsiteY3" fmla="*/ 36173 h 1973008"/>
              <a:gd name="connsiteX4" fmla="*/ 506153 w 1332021"/>
              <a:gd name="connsiteY4" fmla="*/ 245722 h 1973008"/>
              <a:gd name="connsiteX5" fmla="*/ 1241483 w 1332021"/>
              <a:gd name="connsiteY5" fmla="*/ 558142 h 1973008"/>
              <a:gd name="connsiteX6" fmla="*/ 1298632 w 1332021"/>
              <a:gd name="connsiteY6" fmla="*/ 1137261 h 1973008"/>
              <a:gd name="connsiteX7" fmla="*/ 1279582 w 1332021"/>
              <a:gd name="connsiteY7" fmla="*/ 1636372 h 1973008"/>
              <a:gd name="connsiteX8" fmla="*/ 688974 w 1332021"/>
              <a:gd name="connsiteY8" fmla="*/ 1952601 h 1973008"/>
              <a:gd name="connsiteX9" fmla="*/ 494722 w 1332021"/>
              <a:gd name="connsiteY9" fmla="*/ 1049633 h 1973008"/>
              <a:gd name="connsiteX10" fmla="*/ 708082 w 1332021"/>
              <a:gd name="connsiteY10" fmla="*/ 1038203 h 1973008"/>
              <a:gd name="connsiteX11" fmla="*/ 784282 w 1332021"/>
              <a:gd name="connsiteY11" fmla="*/ 1179173 h 1973008"/>
              <a:gd name="connsiteX12" fmla="*/ 902392 w 1332021"/>
              <a:gd name="connsiteY12" fmla="*/ 1087733 h 1973008"/>
              <a:gd name="connsiteX13" fmla="*/ 944302 w 1332021"/>
              <a:gd name="connsiteY13" fmla="*/ 874373 h 1973008"/>
              <a:gd name="connsiteX14" fmla="*/ 780472 w 1332021"/>
              <a:gd name="connsiteY14" fmla="*/ 657202 h 1973008"/>
              <a:gd name="connsiteX15" fmla="*/ 258502 w 1332021"/>
              <a:gd name="connsiteY15" fmla="*/ 581002 h 1973008"/>
              <a:gd name="connsiteX16" fmla="*/ 25976 w 1332021"/>
              <a:gd name="connsiteY16" fmla="*/ 348591 h 1973008"/>
              <a:gd name="connsiteX0" fmla="*/ 25976 w 1332021"/>
              <a:gd name="connsiteY0" fmla="*/ 348591 h 1968699"/>
              <a:gd name="connsiteX1" fmla="*/ 22282 w 1332021"/>
              <a:gd name="connsiteY1" fmla="*/ 139043 h 1968699"/>
              <a:gd name="connsiteX2" fmla="*/ 174624 w 1332021"/>
              <a:gd name="connsiteY2" fmla="*/ 9501 h 1968699"/>
              <a:gd name="connsiteX3" fmla="*/ 399473 w 1332021"/>
              <a:gd name="connsiteY3" fmla="*/ 36173 h 1968699"/>
              <a:gd name="connsiteX4" fmla="*/ 506153 w 1332021"/>
              <a:gd name="connsiteY4" fmla="*/ 245722 h 1968699"/>
              <a:gd name="connsiteX5" fmla="*/ 1241483 w 1332021"/>
              <a:gd name="connsiteY5" fmla="*/ 558142 h 1968699"/>
              <a:gd name="connsiteX6" fmla="*/ 1298632 w 1332021"/>
              <a:gd name="connsiteY6" fmla="*/ 1137261 h 1968699"/>
              <a:gd name="connsiteX7" fmla="*/ 1279582 w 1332021"/>
              <a:gd name="connsiteY7" fmla="*/ 1636372 h 1968699"/>
              <a:gd name="connsiteX8" fmla="*/ 688974 w 1332021"/>
              <a:gd name="connsiteY8" fmla="*/ 1952601 h 1968699"/>
              <a:gd name="connsiteX9" fmla="*/ 487102 w 1332021"/>
              <a:gd name="connsiteY9" fmla="*/ 1133453 h 1968699"/>
              <a:gd name="connsiteX10" fmla="*/ 708082 w 1332021"/>
              <a:gd name="connsiteY10" fmla="*/ 1038203 h 1968699"/>
              <a:gd name="connsiteX11" fmla="*/ 784282 w 1332021"/>
              <a:gd name="connsiteY11" fmla="*/ 1179173 h 1968699"/>
              <a:gd name="connsiteX12" fmla="*/ 902392 w 1332021"/>
              <a:gd name="connsiteY12" fmla="*/ 1087733 h 1968699"/>
              <a:gd name="connsiteX13" fmla="*/ 944302 w 1332021"/>
              <a:gd name="connsiteY13" fmla="*/ 874373 h 1968699"/>
              <a:gd name="connsiteX14" fmla="*/ 780472 w 1332021"/>
              <a:gd name="connsiteY14" fmla="*/ 657202 h 1968699"/>
              <a:gd name="connsiteX15" fmla="*/ 258502 w 1332021"/>
              <a:gd name="connsiteY15" fmla="*/ 581002 h 1968699"/>
              <a:gd name="connsiteX16" fmla="*/ 25976 w 1332021"/>
              <a:gd name="connsiteY16" fmla="*/ 348591 h 1968699"/>
              <a:gd name="connsiteX0" fmla="*/ 25976 w 1332021"/>
              <a:gd name="connsiteY0" fmla="*/ 348591 h 1957381"/>
              <a:gd name="connsiteX1" fmla="*/ 22282 w 1332021"/>
              <a:gd name="connsiteY1" fmla="*/ 139043 h 1957381"/>
              <a:gd name="connsiteX2" fmla="*/ 174624 w 1332021"/>
              <a:gd name="connsiteY2" fmla="*/ 9501 h 1957381"/>
              <a:gd name="connsiteX3" fmla="*/ 399473 w 1332021"/>
              <a:gd name="connsiteY3" fmla="*/ 36173 h 1957381"/>
              <a:gd name="connsiteX4" fmla="*/ 506153 w 1332021"/>
              <a:gd name="connsiteY4" fmla="*/ 245722 h 1957381"/>
              <a:gd name="connsiteX5" fmla="*/ 1241483 w 1332021"/>
              <a:gd name="connsiteY5" fmla="*/ 558142 h 1957381"/>
              <a:gd name="connsiteX6" fmla="*/ 1298632 w 1332021"/>
              <a:gd name="connsiteY6" fmla="*/ 1137261 h 1957381"/>
              <a:gd name="connsiteX7" fmla="*/ 1279582 w 1332021"/>
              <a:gd name="connsiteY7" fmla="*/ 1636372 h 1957381"/>
              <a:gd name="connsiteX8" fmla="*/ 688974 w 1332021"/>
              <a:gd name="connsiteY8" fmla="*/ 1952601 h 1957381"/>
              <a:gd name="connsiteX9" fmla="*/ 601402 w 1332021"/>
              <a:gd name="connsiteY9" fmla="*/ 1396344 h 1957381"/>
              <a:gd name="connsiteX10" fmla="*/ 487102 w 1332021"/>
              <a:gd name="connsiteY10" fmla="*/ 1133453 h 1957381"/>
              <a:gd name="connsiteX11" fmla="*/ 708082 w 1332021"/>
              <a:gd name="connsiteY11" fmla="*/ 1038203 h 1957381"/>
              <a:gd name="connsiteX12" fmla="*/ 784282 w 1332021"/>
              <a:gd name="connsiteY12" fmla="*/ 1179173 h 1957381"/>
              <a:gd name="connsiteX13" fmla="*/ 902392 w 1332021"/>
              <a:gd name="connsiteY13" fmla="*/ 1087733 h 1957381"/>
              <a:gd name="connsiteX14" fmla="*/ 944302 w 1332021"/>
              <a:gd name="connsiteY14" fmla="*/ 874373 h 1957381"/>
              <a:gd name="connsiteX15" fmla="*/ 780472 w 1332021"/>
              <a:gd name="connsiteY15" fmla="*/ 657202 h 1957381"/>
              <a:gd name="connsiteX16" fmla="*/ 258502 w 1332021"/>
              <a:gd name="connsiteY16" fmla="*/ 581002 h 1957381"/>
              <a:gd name="connsiteX17" fmla="*/ 25976 w 1332021"/>
              <a:gd name="connsiteY17" fmla="*/ 348591 h 1957381"/>
              <a:gd name="connsiteX0" fmla="*/ 25976 w 1332021"/>
              <a:gd name="connsiteY0" fmla="*/ 348591 h 1957381"/>
              <a:gd name="connsiteX1" fmla="*/ 22282 w 1332021"/>
              <a:gd name="connsiteY1" fmla="*/ 139043 h 1957381"/>
              <a:gd name="connsiteX2" fmla="*/ 174624 w 1332021"/>
              <a:gd name="connsiteY2" fmla="*/ 9501 h 1957381"/>
              <a:gd name="connsiteX3" fmla="*/ 399473 w 1332021"/>
              <a:gd name="connsiteY3" fmla="*/ 36173 h 1957381"/>
              <a:gd name="connsiteX4" fmla="*/ 506153 w 1332021"/>
              <a:gd name="connsiteY4" fmla="*/ 245722 h 1957381"/>
              <a:gd name="connsiteX5" fmla="*/ 1241483 w 1332021"/>
              <a:gd name="connsiteY5" fmla="*/ 558142 h 1957381"/>
              <a:gd name="connsiteX6" fmla="*/ 1298632 w 1332021"/>
              <a:gd name="connsiteY6" fmla="*/ 1137261 h 1957381"/>
              <a:gd name="connsiteX7" fmla="*/ 1279582 w 1332021"/>
              <a:gd name="connsiteY7" fmla="*/ 1636372 h 1957381"/>
              <a:gd name="connsiteX8" fmla="*/ 688974 w 1332021"/>
              <a:gd name="connsiteY8" fmla="*/ 1952601 h 1957381"/>
              <a:gd name="connsiteX9" fmla="*/ 601402 w 1332021"/>
              <a:gd name="connsiteY9" fmla="*/ 1396344 h 1957381"/>
              <a:gd name="connsiteX10" fmla="*/ 471862 w 1332021"/>
              <a:gd name="connsiteY10" fmla="*/ 1122023 h 1957381"/>
              <a:gd name="connsiteX11" fmla="*/ 708082 w 1332021"/>
              <a:gd name="connsiteY11" fmla="*/ 1038203 h 1957381"/>
              <a:gd name="connsiteX12" fmla="*/ 784282 w 1332021"/>
              <a:gd name="connsiteY12" fmla="*/ 1179173 h 1957381"/>
              <a:gd name="connsiteX13" fmla="*/ 902392 w 1332021"/>
              <a:gd name="connsiteY13" fmla="*/ 1087733 h 1957381"/>
              <a:gd name="connsiteX14" fmla="*/ 944302 w 1332021"/>
              <a:gd name="connsiteY14" fmla="*/ 874373 h 1957381"/>
              <a:gd name="connsiteX15" fmla="*/ 780472 w 1332021"/>
              <a:gd name="connsiteY15" fmla="*/ 657202 h 1957381"/>
              <a:gd name="connsiteX16" fmla="*/ 258502 w 1332021"/>
              <a:gd name="connsiteY16" fmla="*/ 581002 h 1957381"/>
              <a:gd name="connsiteX17" fmla="*/ 25976 w 1332021"/>
              <a:gd name="connsiteY17" fmla="*/ 348591 h 1957381"/>
              <a:gd name="connsiteX0" fmla="*/ 25976 w 1332021"/>
              <a:gd name="connsiteY0" fmla="*/ 348591 h 1957381"/>
              <a:gd name="connsiteX1" fmla="*/ 22282 w 1332021"/>
              <a:gd name="connsiteY1" fmla="*/ 139043 h 1957381"/>
              <a:gd name="connsiteX2" fmla="*/ 174624 w 1332021"/>
              <a:gd name="connsiteY2" fmla="*/ 9501 h 1957381"/>
              <a:gd name="connsiteX3" fmla="*/ 399473 w 1332021"/>
              <a:gd name="connsiteY3" fmla="*/ 36173 h 1957381"/>
              <a:gd name="connsiteX4" fmla="*/ 506153 w 1332021"/>
              <a:gd name="connsiteY4" fmla="*/ 245722 h 1957381"/>
              <a:gd name="connsiteX5" fmla="*/ 1241483 w 1332021"/>
              <a:gd name="connsiteY5" fmla="*/ 558142 h 1957381"/>
              <a:gd name="connsiteX6" fmla="*/ 1298632 w 1332021"/>
              <a:gd name="connsiteY6" fmla="*/ 1137261 h 1957381"/>
              <a:gd name="connsiteX7" fmla="*/ 1279582 w 1332021"/>
              <a:gd name="connsiteY7" fmla="*/ 1636372 h 1957381"/>
              <a:gd name="connsiteX8" fmla="*/ 688974 w 1332021"/>
              <a:gd name="connsiteY8" fmla="*/ 1952601 h 1957381"/>
              <a:gd name="connsiteX9" fmla="*/ 601402 w 1332021"/>
              <a:gd name="connsiteY9" fmla="*/ 1396344 h 1957381"/>
              <a:gd name="connsiteX10" fmla="*/ 471862 w 1332021"/>
              <a:gd name="connsiteY10" fmla="*/ 1122023 h 1957381"/>
              <a:gd name="connsiteX11" fmla="*/ 669982 w 1332021"/>
              <a:gd name="connsiteY11" fmla="*/ 1007723 h 1957381"/>
              <a:gd name="connsiteX12" fmla="*/ 784282 w 1332021"/>
              <a:gd name="connsiteY12" fmla="*/ 1179173 h 1957381"/>
              <a:gd name="connsiteX13" fmla="*/ 902392 w 1332021"/>
              <a:gd name="connsiteY13" fmla="*/ 1087733 h 1957381"/>
              <a:gd name="connsiteX14" fmla="*/ 944302 w 1332021"/>
              <a:gd name="connsiteY14" fmla="*/ 874373 h 1957381"/>
              <a:gd name="connsiteX15" fmla="*/ 780472 w 1332021"/>
              <a:gd name="connsiteY15" fmla="*/ 657202 h 1957381"/>
              <a:gd name="connsiteX16" fmla="*/ 258502 w 1332021"/>
              <a:gd name="connsiteY16" fmla="*/ 581002 h 1957381"/>
              <a:gd name="connsiteX17" fmla="*/ 25976 w 1332021"/>
              <a:gd name="connsiteY17" fmla="*/ 348591 h 1957381"/>
              <a:gd name="connsiteX0" fmla="*/ 25976 w 1332021"/>
              <a:gd name="connsiteY0" fmla="*/ 348591 h 1962537"/>
              <a:gd name="connsiteX1" fmla="*/ 22282 w 1332021"/>
              <a:gd name="connsiteY1" fmla="*/ 139043 h 1962537"/>
              <a:gd name="connsiteX2" fmla="*/ 174624 w 1332021"/>
              <a:gd name="connsiteY2" fmla="*/ 9501 h 1962537"/>
              <a:gd name="connsiteX3" fmla="*/ 399473 w 1332021"/>
              <a:gd name="connsiteY3" fmla="*/ 36173 h 1962537"/>
              <a:gd name="connsiteX4" fmla="*/ 506153 w 1332021"/>
              <a:gd name="connsiteY4" fmla="*/ 245722 h 1962537"/>
              <a:gd name="connsiteX5" fmla="*/ 1241483 w 1332021"/>
              <a:gd name="connsiteY5" fmla="*/ 558142 h 1962537"/>
              <a:gd name="connsiteX6" fmla="*/ 1298632 w 1332021"/>
              <a:gd name="connsiteY6" fmla="*/ 1137261 h 1962537"/>
              <a:gd name="connsiteX7" fmla="*/ 1279582 w 1332021"/>
              <a:gd name="connsiteY7" fmla="*/ 1636372 h 1962537"/>
              <a:gd name="connsiteX8" fmla="*/ 688974 w 1332021"/>
              <a:gd name="connsiteY8" fmla="*/ 1952601 h 1962537"/>
              <a:gd name="connsiteX9" fmla="*/ 403282 w 1332021"/>
              <a:gd name="connsiteY9" fmla="*/ 1838304 h 1962537"/>
              <a:gd name="connsiteX10" fmla="*/ 601402 w 1332021"/>
              <a:gd name="connsiteY10" fmla="*/ 1396344 h 1962537"/>
              <a:gd name="connsiteX11" fmla="*/ 471862 w 1332021"/>
              <a:gd name="connsiteY11" fmla="*/ 1122023 h 1962537"/>
              <a:gd name="connsiteX12" fmla="*/ 669982 w 1332021"/>
              <a:gd name="connsiteY12" fmla="*/ 1007723 h 1962537"/>
              <a:gd name="connsiteX13" fmla="*/ 784282 w 1332021"/>
              <a:gd name="connsiteY13" fmla="*/ 1179173 h 1962537"/>
              <a:gd name="connsiteX14" fmla="*/ 902392 w 1332021"/>
              <a:gd name="connsiteY14" fmla="*/ 1087733 h 1962537"/>
              <a:gd name="connsiteX15" fmla="*/ 944302 w 1332021"/>
              <a:gd name="connsiteY15" fmla="*/ 874373 h 1962537"/>
              <a:gd name="connsiteX16" fmla="*/ 780472 w 1332021"/>
              <a:gd name="connsiteY16" fmla="*/ 657202 h 1962537"/>
              <a:gd name="connsiteX17" fmla="*/ 258502 w 1332021"/>
              <a:gd name="connsiteY17" fmla="*/ 581002 h 1962537"/>
              <a:gd name="connsiteX18" fmla="*/ 25976 w 1332021"/>
              <a:gd name="connsiteY18" fmla="*/ 348591 h 1962537"/>
              <a:gd name="connsiteX0" fmla="*/ 25976 w 1332021"/>
              <a:gd name="connsiteY0" fmla="*/ 348591 h 1972886"/>
              <a:gd name="connsiteX1" fmla="*/ 22282 w 1332021"/>
              <a:gd name="connsiteY1" fmla="*/ 139043 h 1972886"/>
              <a:gd name="connsiteX2" fmla="*/ 174624 w 1332021"/>
              <a:gd name="connsiteY2" fmla="*/ 9501 h 1972886"/>
              <a:gd name="connsiteX3" fmla="*/ 399473 w 1332021"/>
              <a:gd name="connsiteY3" fmla="*/ 36173 h 1972886"/>
              <a:gd name="connsiteX4" fmla="*/ 506153 w 1332021"/>
              <a:gd name="connsiteY4" fmla="*/ 245722 h 1972886"/>
              <a:gd name="connsiteX5" fmla="*/ 1241483 w 1332021"/>
              <a:gd name="connsiteY5" fmla="*/ 558142 h 1972886"/>
              <a:gd name="connsiteX6" fmla="*/ 1298632 w 1332021"/>
              <a:gd name="connsiteY6" fmla="*/ 1137261 h 1972886"/>
              <a:gd name="connsiteX7" fmla="*/ 1279582 w 1332021"/>
              <a:gd name="connsiteY7" fmla="*/ 1636372 h 1972886"/>
              <a:gd name="connsiteX8" fmla="*/ 871854 w 1332021"/>
              <a:gd name="connsiteY8" fmla="*/ 1964031 h 1972886"/>
              <a:gd name="connsiteX9" fmla="*/ 403282 w 1332021"/>
              <a:gd name="connsiteY9" fmla="*/ 1838304 h 1972886"/>
              <a:gd name="connsiteX10" fmla="*/ 601402 w 1332021"/>
              <a:gd name="connsiteY10" fmla="*/ 1396344 h 1972886"/>
              <a:gd name="connsiteX11" fmla="*/ 471862 w 1332021"/>
              <a:gd name="connsiteY11" fmla="*/ 1122023 h 1972886"/>
              <a:gd name="connsiteX12" fmla="*/ 669982 w 1332021"/>
              <a:gd name="connsiteY12" fmla="*/ 1007723 h 1972886"/>
              <a:gd name="connsiteX13" fmla="*/ 784282 w 1332021"/>
              <a:gd name="connsiteY13" fmla="*/ 1179173 h 1972886"/>
              <a:gd name="connsiteX14" fmla="*/ 902392 w 1332021"/>
              <a:gd name="connsiteY14" fmla="*/ 1087733 h 1972886"/>
              <a:gd name="connsiteX15" fmla="*/ 944302 w 1332021"/>
              <a:gd name="connsiteY15" fmla="*/ 874373 h 1972886"/>
              <a:gd name="connsiteX16" fmla="*/ 780472 w 1332021"/>
              <a:gd name="connsiteY16" fmla="*/ 657202 h 1972886"/>
              <a:gd name="connsiteX17" fmla="*/ 258502 w 1332021"/>
              <a:gd name="connsiteY17" fmla="*/ 581002 h 1972886"/>
              <a:gd name="connsiteX18" fmla="*/ 25976 w 1332021"/>
              <a:gd name="connsiteY18" fmla="*/ 348591 h 197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32021" h="1972886">
                <a:moveTo>
                  <a:pt x="25976" y="348591"/>
                </a:moveTo>
                <a:cubicBezTo>
                  <a:pt x="-13394" y="274931"/>
                  <a:pt x="-2493" y="195558"/>
                  <a:pt x="22282" y="139043"/>
                </a:cubicBezTo>
                <a:cubicBezTo>
                  <a:pt x="47057" y="82528"/>
                  <a:pt x="111759" y="26646"/>
                  <a:pt x="174624" y="9501"/>
                </a:cubicBezTo>
                <a:cubicBezTo>
                  <a:pt x="237489" y="-7644"/>
                  <a:pt x="344218" y="-3197"/>
                  <a:pt x="399473" y="36173"/>
                </a:cubicBezTo>
                <a:cubicBezTo>
                  <a:pt x="454728" y="75543"/>
                  <a:pt x="355023" y="165077"/>
                  <a:pt x="506153" y="245722"/>
                </a:cubicBezTo>
                <a:cubicBezTo>
                  <a:pt x="657283" y="326367"/>
                  <a:pt x="1109403" y="409552"/>
                  <a:pt x="1241483" y="558142"/>
                </a:cubicBezTo>
                <a:cubicBezTo>
                  <a:pt x="1373563" y="706732"/>
                  <a:pt x="1292282" y="957556"/>
                  <a:pt x="1298632" y="1137261"/>
                </a:cubicBezTo>
                <a:cubicBezTo>
                  <a:pt x="1304982" y="1316966"/>
                  <a:pt x="1381192" y="1500482"/>
                  <a:pt x="1279582" y="1636372"/>
                </a:cubicBezTo>
                <a:cubicBezTo>
                  <a:pt x="1177972" y="1772262"/>
                  <a:pt x="1017904" y="1930376"/>
                  <a:pt x="871854" y="1964031"/>
                </a:cubicBezTo>
                <a:cubicBezTo>
                  <a:pt x="725804" y="1997686"/>
                  <a:pt x="417877" y="1931013"/>
                  <a:pt x="403282" y="1838304"/>
                </a:cubicBezTo>
                <a:cubicBezTo>
                  <a:pt x="388687" y="1745595"/>
                  <a:pt x="626802" y="1499849"/>
                  <a:pt x="601402" y="1396344"/>
                </a:cubicBezTo>
                <a:cubicBezTo>
                  <a:pt x="576002" y="1292839"/>
                  <a:pt x="445827" y="1221718"/>
                  <a:pt x="471862" y="1122023"/>
                </a:cubicBezTo>
                <a:cubicBezTo>
                  <a:pt x="497897" y="1022328"/>
                  <a:pt x="621722" y="986133"/>
                  <a:pt x="669982" y="1007723"/>
                </a:cubicBezTo>
                <a:cubicBezTo>
                  <a:pt x="718242" y="1029313"/>
                  <a:pt x="743007" y="1177903"/>
                  <a:pt x="784282" y="1179173"/>
                </a:cubicBezTo>
                <a:cubicBezTo>
                  <a:pt x="825557" y="1180443"/>
                  <a:pt x="875722" y="1138533"/>
                  <a:pt x="902392" y="1087733"/>
                </a:cubicBezTo>
                <a:cubicBezTo>
                  <a:pt x="929062" y="1036933"/>
                  <a:pt x="960177" y="942318"/>
                  <a:pt x="944302" y="874373"/>
                </a:cubicBezTo>
                <a:cubicBezTo>
                  <a:pt x="928427" y="806428"/>
                  <a:pt x="856672" y="729592"/>
                  <a:pt x="780472" y="657202"/>
                </a:cubicBezTo>
                <a:cubicBezTo>
                  <a:pt x="704272" y="584812"/>
                  <a:pt x="384251" y="632437"/>
                  <a:pt x="258502" y="581002"/>
                </a:cubicBezTo>
                <a:cubicBezTo>
                  <a:pt x="132753" y="529567"/>
                  <a:pt x="65346" y="422251"/>
                  <a:pt x="25976" y="348591"/>
                </a:cubicBezTo>
                <a:close/>
              </a:path>
            </a:pathLst>
          </a:custGeom>
          <a:solidFill>
            <a:srgbClr val="FFFFFF">
              <a:alpha val="2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5972760-6991-4DA0-BB77-9F61296DB36B}"/>
              </a:ext>
            </a:extLst>
          </p:cNvPr>
          <p:cNvSpPr/>
          <p:nvPr/>
        </p:nvSpPr>
        <p:spPr>
          <a:xfrm>
            <a:off x="7243297" y="2082173"/>
            <a:ext cx="1521008" cy="1423432"/>
          </a:xfrm>
          <a:custGeom>
            <a:avLst/>
            <a:gdLst>
              <a:gd name="connsiteX0" fmla="*/ 0 w 1939040"/>
              <a:gd name="connsiteY0" fmla="*/ 805987 h 1611974"/>
              <a:gd name="connsiteX1" fmla="*/ 969520 w 1939040"/>
              <a:gd name="connsiteY1" fmla="*/ 0 h 1611974"/>
              <a:gd name="connsiteX2" fmla="*/ 1939040 w 1939040"/>
              <a:gd name="connsiteY2" fmla="*/ 805987 h 1611974"/>
              <a:gd name="connsiteX3" fmla="*/ 969520 w 1939040"/>
              <a:gd name="connsiteY3" fmla="*/ 1611974 h 1611974"/>
              <a:gd name="connsiteX4" fmla="*/ 0 w 1939040"/>
              <a:gd name="connsiteY4" fmla="*/ 805987 h 1611974"/>
              <a:gd name="connsiteX0" fmla="*/ 0 w 1951492"/>
              <a:gd name="connsiteY0" fmla="*/ 813210 h 1619197"/>
              <a:gd name="connsiteX1" fmla="*/ 969520 w 1951492"/>
              <a:gd name="connsiteY1" fmla="*/ 7223 h 1619197"/>
              <a:gd name="connsiteX2" fmla="*/ 1212574 w 1951492"/>
              <a:gd name="connsiteY2" fmla="*/ 438473 h 1619197"/>
              <a:gd name="connsiteX3" fmla="*/ 1939040 w 1951492"/>
              <a:gd name="connsiteY3" fmla="*/ 813210 h 1619197"/>
              <a:gd name="connsiteX4" fmla="*/ 969520 w 1951492"/>
              <a:gd name="connsiteY4" fmla="*/ 1619197 h 1619197"/>
              <a:gd name="connsiteX5" fmla="*/ 0 w 1951492"/>
              <a:gd name="connsiteY5" fmla="*/ 813210 h 1619197"/>
              <a:gd name="connsiteX0" fmla="*/ 0 w 1826764"/>
              <a:gd name="connsiteY0" fmla="*/ 813210 h 1628200"/>
              <a:gd name="connsiteX1" fmla="*/ 969520 w 1826764"/>
              <a:gd name="connsiteY1" fmla="*/ 7223 h 1628200"/>
              <a:gd name="connsiteX2" fmla="*/ 1212574 w 1826764"/>
              <a:gd name="connsiteY2" fmla="*/ 438473 h 1628200"/>
              <a:gd name="connsiteX3" fmla="*/ 1811819 w 1826764"/>
              <a:gd name="connsiteY3" fmla="*/ 1182945 h 1628200"/>
              <a:gd name="connsiteX4" fmla="*/ 969520 w 1826764"/>
              <a:gd name="connsiteY4" fmla="*/ 1619197 h 1628200"/>
              <a:gd name="connsiteX5" fmla="*/ 0 w 1826764"/>
              <a:gd name="connsiteY5" fmla="*/ 813210 h 1628200"/>
              <a:gd name="connsiteX0" fmla="*/ 0 w 1849283"/>
              <a:gd name="connsiteY0" fmla="*/ 813030 h 1626169"/>
              <a:gd name="connsiteX1" fmla="*/ 969520 w 1849283"/>
              <a:gd name="connsiteY1" fmla="*/ 7043 h 1626169"/>
              <a:gd name="connsiteX2" fmla="*/ 1212574 w 1849283"/>
              <a:gd name="connsiteY2" fmla="*/ 438293 h 1626169"/>
              <a:gd name="connsiteX3" fmla="*/ 1685677 w 1849283"/>
              <a:gd name="connsiteY3" fmla="*/ 581417 h 1626169"/>
              <a:gd name="connsiteX4" fmla="*/ 1811819 w 1849283"/>
              <a:gd name="connsiteY4" fmla="*/ 1182765 h 1626169"/>
              <a:gd name="connsiteX5" fmla="*/ 969520 w 1849283"/>
              <a:gd name="connsiteY5" fmla="*/ 1619017 h 1626169"/>
              <a:gd name="connsiteX6" fmla="*/ 0 w 1849283"/>
              <a:gd name="connsiteY6" fmla="*/ 813030 h 1626169"/>
              <a:gd name="connsiteX0" fmla="*/ 0 w 1849283"/>
              <a:gd name="connsiteY0" fmla="*/ 814068 h 1627207"/>
              <a:gd name="connsiteX1" fmla="*/ 969520 w 1849283"/>
              <a:gd name="connsiteY1" fmla="*/ 8081 h 1627207"/>
              <a:gd name="connsiteX2" fmla="*/ 1204623 w 1849283"/>
              <a:gd name="connsiteY2" fmla="*/ 419452 h 1627207"/>
              <a:gd name="connsiteX3" fmla="*/ 1685677 w 1849283"/>
              <a:gd name="connsiteY3" fmla="*/ 582455 h 1627207"/>
              <a:gd name="connsiteX4" fmla="*/ 1811819 w 1849283"/>
              <a:gd name="connsiteY4" fmla="*/ 1183803 h 1627207"/>
              <a:gd name="connsiteX5" fmla="*/ 969520 w 1849283"/>
              <a:gd name="connsiteY5" fmla="*/ 1620055 h 1627207"/>
              <a:gd name="connsiteX6" fmla="*/ 0 w 1849283"/>
              <a:gd name="connsiteY6" fmla="*/ 814068 h 1627207"/>
              <a:gd name="connsiteX0" fmla="*/ 76 w 1849359"/>
              <a:gd name="connsiteY0" fmla="*/ 648914 h 1462053"/>
              <a:gd name="connsiteX1" fmla="*/ 917913 w 1849359"/>
              <a:gd name="connsiteY1" fmla="*/ 13880 h 1462053"/>
              <a:gd name="connsiteX2" fmla="*/ 1204699 w 1849359"/>
              <a:gd name="connsiteY2" fmla="*/ 254298 h 1462053"/>
              <a:gd name="connsiteX3" fmla="*/ 1685753 w 1849359"/>
              <a:gd name="connsiteY3" fmla="*/ 417301 h 1462053"/>
              <a:gd name="connsiteX4" fmla="*/ 1811895 w 1849359"/>
              <a:gd name="connsiteY4" fmla="*/ 1018649 h 1462053"/>
              <a:gd name="connsiteX5" fmla="*/ 969596 w 1849359"/>
              <a:gd name="connsiteY5" fmla="*/ 1454901 h 1462053"/>
              <a:gd name="connsiteX6" fmla="*/ 76 w 1849359"/>
              <a:gd name="connsiteY6" fmla="*/ 648914 h 1462053"/>
              <a:gd name="connsiteX0" fmla="*/ 2191 w 1851474"/>
              <a:gd name="connsiteY0" fmla="*/ 635804 h 1448943"/>
              <a:gd name="connsiteX1" fmla="*/ 713833 w 1851474"/>
              <a:gd name="connsiteY1" fmla="*/ 312752 h 1448943"/>
              <a:gd name="connsiteX2" fmla="*/ 920028 w 1851474"/>
              <a:gd name="connsiteY2" fmla="*/ 770 h 1448943"/>
              <a:gd name="connsiteX3" fmla="*/ 1206814 w 1851474"/>
              <a:gd name="connsiteY3" fmla="*/ 241188 h 1448943"/>
              <a:gd name="connsiteX4" fmla="*/ 1687868 w 1851474"/>
              <a:gd name="connsiteY4" fmla="*/ 404191 h 1448943"/>
              <a:gd name="connsiteX5" fmla="*/ 1814010 w 1851474"/>
              <a:gd name="connsiteY5" fmla="*/ 1005539 h 1448943"/>
              <a:gd name="connsiteX6" fmla="*/ 971711 w 1851474"/>
              <a:gd name="connsiteY6" fmla="*/ 1441791 h 1448943"/>
              <a:gd name="connsiteX7" fmla="*/ 2191 w 1851474"/>
              <a:gd name="connsiteY7" fmla="*/ 635804 h 1448943"/>
              <a:gd name="connsiteX0" fmla="*/ 2191 w 1851474"/>
              <a:gd name="connsiteY0" fmla="*/ 643476 h 1456615"/>
              <a:gd name="connsiteX1" fmla="*/ 713833 w 1851474"/>
              <a:gd name="connsiteY1" fmla="*/ 320424 h 1456615"/>
              <a:gd name="connsiteX2" fmla="*/ 920028 w 1851474"/>
              <a:gd name="connsiteY2" fmla="*/ 8442 h 1456615"/>
              <a:gd name="connsiteX3" fmla="*/ 1206814 w 1851474"/>
              <a:gd name="connsiteY3" fmla="*/ 248860 h 1456615"/>
              <a:gd name="connsiteX4" fmla="*/ 1687868 w 1851474"/>
              <a:gd name="connsiteY4" fmla="*/ 411863 h 1456615"/>
              <a:gd name="connsiteX5" fmla="*/ 1814010 w 1851474"/>
              <a:gd name="connsiteY5" fmla="*/ 1013211 h 1456615"/>
              <a:gd name="connsiteX6" fmla="*/ 971711 w 1851474"/>
              <a:gd name="connsiteY6" fmla="*/ 1449463 h 1456615"/>
              <a:gd name="connsiteX7" fmla="*/ 2191 w 1851474"/>
              <a:gd name="connsiteY7" fmla="*/ 643476 h 1456615"/>
              <a:gd name="connsiteX0" fmla="*/ 1877 w 1851160"/>
              <a:gd name="connsiteY0" fmla="*/ 643476 h 1456615"/>
              <a:gd name="connsiteX1" fmla="*/ 713519 w 1851160"/>
              <a:gd name="connsiteY1" fmla="*/ 320424 h 1456615"/>
              <a:gd name="connsiteX2" fmla="*/ 919714 w 1851160"/>
              <a:gd name="connsiteY2" fmla="*/ 8442 h 1456615"/>
              <a:gd name="connsiteX3" fmla="*/ 1206500 w 1851160"/>
              <a:gd name="connsiteY3" fmla="*/ 248860 h 1456615"/>
              <a:gd name="connsiteX4" fmla="*/ 1687554 w 1851160"/>
              <a:gd name="connsiteY4" fmla="*/ 411863 h 1456615"/>
              <a:gd name="connsiteX5" fmla="*/ 1813696 w 1851160"/>
              <a:gd name="connsiteY5" fmla="*/ 1013211 h 1456615"/>
              <a:gd name="connsiteX6" fmla="*/ 971397 w 1851160"/>
              <a:gd name="connsiteY6" fmla="*/ 1449463 h 1456615"/>
              <a:gd name="connsiteX7" fmla="*/ 1877 w 1851160"/>
              <a:gd name="connsiteY7" fmla="*/ 643476 h 1456615"/>
              <a:gd name="connsiteX0" fmla="*/ 3771 w 1535002"/>
              <a:gd name="connsiteY0" fmla="*/ 1068871 h 1449771"/>
              <a:gd name="connsiteX1" fmla="*/ 397361 w 1535002"/>
              <a:gd name="connsiteY1" fmla="*/ 320424 h 1449771"/>
              <a:gd name="connsiteX2" fmla="*/ 603556 w 1535002"/>
              <a:gd name="connsiteY2" fmla="*/ 8442 h 1449771"/>
              <a:gd name="connsiteX3" fmla="*/ 890342 w 1535002"/>
              <a:gd name="connsiteY3" fmla="*/ 248860 h 1449771"/>
              <a:gd name="connsiteX4" fmla="*/ 1371396 w 1535002"/>
              <a:gd name="connsiteY4" fmla="*/ 411863 h 1449771"/>
              <a:gd name="connsiteX5" fmla="*/ 1497538 w 1535002"/>
              <a:gd name="connsiteY5" fmla="*/ 1013211 h 1449771"/>
              <a:gd name="connsiteX6" fmla="*/ 655239 w 1535002"/>
              <a:gd name="connsiteY6" fmla="*/ 1449463 h 1449771"/>
              <a:gd name="connsiteX7" fmla="*/ 3771 w 1535002"/>
              <a:gd name="connsiteY7" fmla="*/ 1068871 h 1449771"/>
              <a:gd name="connsiteX0" fmla="*/ 11517 w 1542748"/>
              <a:gd name="connsiteY0" fmla="*/ 1068871 h 1449696"/>
              <a:gd name="connsiteX1" fmla="*/ 258008 w 1542748"/>
              <a:gd name="connsiteY1" fmla="*/ 729916 h 1449696"/>
              <a:gd name="connsiteX2" fmla="*/ 405107 w 1542748"/>
              <a:gd name="connsiteY2" fmla="*/ 320424 h 1449696"/>
              <a:gd name="connsiteX3" fmla="*/ 611302 w 1542748"/>
              <a:gd name="connsiteY3" fmla="*/ 8442 h 1449696"/>
              <a:gd name="connsiteX4" fmla="*/ 898088 w 1542748"/>
              <a:gd name="connsiteY4" fmla="*/ 248860 h 1449696"/>
              <a:gd name="connsiteX5" fmla="*/ 1379142 w 1542748"/>
              <a:gd name="connsiteY5" fmla="*/ 411863 h 1449696"/>
              <a:gd name="connsiteX6" fmla="*/ 1505284 w 1542748"/>
              <a:gd name="connsiteY6" fmla="*/ 1013211 h 1449696"/>
              <a:gd name="connsiteX7" fmla="*/ 662985 w 1542748"/>
              <a:gd name="connsiteY7" fmla="*/ 1449463 h 1449696"/>
              <a:gd name="connsiteX8" fmla="*/ 11517 w 1542748"/>
              <a:gd name="connsiteY8" fmla="*/ 1068871 h 1449696"/>
              <a:gd name="connsiteX0" fmla="*/ 11517 w 1542748"/>
              <a:gd name="connsiteY0" fmla="*/ 1068871 h 1449696"/>
              <a:gd name="connsiteX1" fmla="*/ 258008 w 1542748"/>
              <a:gd name="connsiteY1" fmla="*/ 729916 h 1449696"/>
              <a:gd name="connsiteX2" fmla="*/ 261984 w 1542748"/>
              <a:gd name="connsiteY2" fmla="*/ 427766 h 1449696"/>
              <a:gd name="connsiteX3" fmla="*/ 405107 w 1542748"/>
              <a:gd name="connsiteY3" fmla="*/ 320424 h 1449696"/>
              <a:gd name="connsiteX4" fmla="*/ 611302 w 1542748"/>
              <a:gd name="connsiteY4" fmla="*/ 8442 h 1449696"/>
              <a:gd name="connsiteX5" fmla="*/ 898088 w 1542748"/>
              <a:gd name="connsiteY5" fmla="*/ 248860 h 1449696"/>
              <a:gd name="connsiteX6" fmla="*/ 1379142 w 1542748"/>
              <a:gd name="connsiteY6" fmla="*/ 411863 h 1449696"/>
              <a:gd name="connsiteX7" fmla="*/ 1505284 w 1542748"/>
              <a:gd name="connsiteY7" fmla="*/ 1013211 h 1449696"/>
              <a:gd name="connsiteX8" fmla="*/ 662985 w 1542748"/>
              <a:gd name="connsiteY8" fmla="*/ 1449463 h 1449696"/>
              <a:gd name="connsiteX9" fmla="*/ 11517 w 1542748"/>
              <a:gd name="connsiteY9" fmla="*/ 1068871 h 1449696"/>
              <a:gd name="connsiteX0" fmla="*/ 53901 w 1585132"/>
              <a:gd name="connsiteY0" fmla="*/ 1068871 h 1449679"/>
              <a:gd name="connsiteX1" fmla="*/ 65828 w 1585132"/>
              <a:gd name="connsiteY1" fmla="*/ 857137 h 1449679"/>
              <a:gd name="connsiteX2" fmla="*/ 300392 w 1585132"/>
              <a:gd name="connsiteY2" fmla="*/ 729916 h 1449679"/>
              <a:gd name="connsiteX3" fmla="*/ 304368 w 1585132"/>
              <a:gd name="connsiteY3" fmla="*/ 427766 h 1449679"/>
              <a:gd name="connsiteX4" fmla="*/ 447491 w 1585132"/>
              <a:gd name="connsiteY4" fmla="*/ 320424 h 1449679"/>
              <a:gd name="connsiteX5" fmla="*/ 653686 w 1585132"/>
              <a:gd name="connsiteY5" fmla="*/ 8442 h 1449679"/>
              <a:gd name="connsiteX6" fmla="*/ 940472 w 1585132"/>
              <a:gd name="connsiteY6" fmla="*/ 248860 h 1449679"/>
              <a:gd name="connsiteX7" fmla="*/ 1421526 w 1585132"/>
              <a:gd name="connsiteY7" fmla="*/ 411863 h 1449679"/>
              <a:gd name="connsiteX8" fmla="*/ 1547668 w 1585132"/>
              <a:gd name="connsiteY8" fmla="*/ 1013211 h 1449679"/>
              <a:gd name="connsiteX9" fmla="*/ 705369 w 1585132"/>
              <a:gd name="connsiteY9" fmla="*/ 1449463 h 1449679"/>
              <a:gd name="connsiteX10" fmla="*/ 53901 w 1585132"/>
              <a:gd name="connsiteY10" fmla="*/ 1068871 h 1449679"/>
              <a:gd name="connsiteX0" fmla="*/ 89686 w 1545379"/>
              <a:gd name="connsiteY0" fmla="*/ 1227897 h 1454620"/>
              <a:gd name="connsiteX1" fmla="*/ 26075 w 1545379"/>
              <a:gd name="connsiteY1" fmla="*/ 857137 h 1454620"/>
              <a:gd name="connsiteX2" fmla="*/ 260639 w 1545379"/>
              <a:gd name="connsiteY2" fmla="*/ 729916 h 1454620"/>
              <a:gd name="connsiteX3" fmla="*/ 264615 w 1545379"/>
              <a:gd name="connsiteY3" fmla="*/ 427766 h 1454620"/>
              <a:gd name="connsiteX4" fmla="*/ 407738 w 1545379"/>
              <a:gd name="connsiteY4" fmla="*/ 320424 h 1454620"/>
              <a:gd name="connsiteX5" fmla="*/ 613933 w 1545379"/>
              <a:gd name="connsiteY5" fmla="*/ 8442 h 1454620"/>
              <a:gd name="connsiteX6" fmla="*/ 900719 w 1545379"/>
              <a:gd name="connsiteY6" fmla="*/ 248860 h 1454620"/>
              <a:gd name="connsiteX7" fmla="*/ 1381773 w 1545379"/>
              <a:gd name="connsiteY7" fmla="*/ 411863 h 1454620"/>
              <a:gd name="connsiteX8" fmla="*/ 1507915 w 1545379"/>
              <a:gd name="connsiteY8" fmla="*/ 1013211 h 1454620"/>
              <a:gd name="connsiteX9" fmla="*/ 665616 w 1545379"/>
              <a:gd name="connsiteY9" fmla="*/ 1449463 h 1454620"/>
              <a:gd name="connsiteX10" fmla="*/ 89686 w 1545379"/>
              <a:gd name="connsiteY10" fmla="*/ 1227897 h 1454620"/>
              <a:gd name="connsiteX0" fmla="*/ 92563 w 1548256"/>
              <a:gd name="connsiteY0" fmla="*/ 1227897 h 1427510"/>
              <a:gd name="connsiteX1" fmla="*/ 28952 w 1548256"/>
              <a:gd name="connsiteY1" fmla="*/ 857137 h 1427510"/>
              <a:gd name="connsiteX2" fmla="*/ 263516 w 1548256"/>
              <a:gd name="connsiteY2" fmla="*/ 729916 h 1427510"/>
              <a:gd name="connsiteX3" fmla="*/ 267492 w 1548256"/>
              <a:gd name="connsiteY3" fmla="*/ 427766 h 1427510"/>
              <a:gd name="connsiteX4" fmla="*/ 410615 w 1548256"/>
              <a:gd name="connsiteY4" fmla="*/ 320424 h 1427510"/>
              <a:gd name="connsiteX5" fmla="*/ 616810 w 1548256"/>
              <a:gd name="connsiteY5" fmla="*/ 8442 h 1427510"/>
              <a:gd name="connsiteX6" fmla="*/ 903596 w 1548256"/>
              <a:gd name="connsiteY6" fmla="*/ 248860 h 1427510"/>
              <a:gd name="connsiteX7" fmla="*/ 1384650 w 1548256"/>
              <a:gd name="connsiteY7" fmla="*/ 411863 h 1427510"/>
              <a:gd name="connsiteX8" fmla="*/ 1510792 w 1548256"/>
              <a:gd name="connsiteY8" fmla="*/ 1013211 h 1427510"/>
              <a:gd name="connsiteX9" fmla="*/ 728128 w 1548256"/>
              <a:gd name="connsiteY9" fmla="*/ 1421633 h 1427510"/>
              <a:gd name="connsiteX10" fmla="*/ 92563 w 1548256"/>
              <a:gd name="connsiteY10" fmla="*/ 1227897 h 1427510"/>
              <a:gd name="connsiteX0" fmla="*/ 92563 w 1521008"/>
              <a:gd name="connsiteY0" fmla="*/ 1227897 h 1423432"/>
              <a:gd name="connsiteX1" fmla="*/ 28952 w 1521008"/>
              <a:gd name="connsiteY1" fmla="*/ 857137 h 1423432"/>
              <a:gd name="connsiteX2" fmla="*/ 263516 w 1521008"/>
              <a:gd name="connsiteY2" fmla="*/ 729916 h 1423432"/>
              <a:gd name="connsiteX3" fmla="*/ 267492 w 1521008"/>
              <a:gd name="connsiteY3" fmla="*/ 427766 h 1423432"/>
              <a:gd name="connsiteX4" fmla="*/ 410615 w 1521008"/>
              <a:gd name="connsiteY4" fmla="*/ 320424 h 1423432"/>
              <a:gd name="connsiteX5" fmla="*/ 616810 w 1521008"/>
              <a:gd name="connsiteY5" fmla="*/ 8442 h 1423432"/>
              <a:gd name="connsiteX6" fmla="*/ 903596 w 1521008"/>
              <a:gd name="connsiteY6" fmla="*/ 248860 h 1423432"/>
              <a:gd name="connsiteX7" fmla="*/ 1384650 w 1521008"/>
              <a:gd name="connsiteY7" fmla="*/ 411863 h 1423432"/>
              <a:gd name="connsiteX8" fmla="*/ 1510792 w 1521008"/>
              <a:gd name="connsiteY8" fmla="*/ 1013211 h 1423432"/>
              <a:gd name="connsiteX9" fmla="*/ 1205745 w 1521008"/>
              <a:gd name="connsiteY9" fmla="*/ 1306385 h 1423432"/>
              <a:gd name="connsiteX10" fmla="*/ 728128 w 1521008"/>
              <a:gd name="connsiteY10" fmla="*/ 1421633 h 1423432"/>
              <a:gd name="connsiteX11" fmla="*/ 92563 w 1521008"/>
              <a:gd name="connsiteY11" fmla="*/ 1227897 h 1423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21008" h="1423432">
                <a:moveTo>
                  <a:pt x="92563" y="1227897"/>
                </a:moveTo>
                <a:cubicBezTo>
                  <a:pt x="-23966" y="1133814"/>
                  <a:pt x="-12130" y="913629"/>
                  <a:pt x="28952" y="857137"/>
                </a:cubicBezTo>
                <a:cubicBezTo>
                  <a:pt x="70034" y="800645"/>
                  <a:pt x="240987" y="804128"/>
                  <a:pt x="263516" y="729916"/>
                </a:cubicBezTo>
                <a:cubicBezTo>
                  <a:pt x="317187" y="635655"/>
                  <a:pt x="242976" y="496015"/>
                  <a:pt x="267492" y="427766"/>
                </a:cubicBezTo>
                <a:cubicBezTo>
                  <a:pt x="292008" y="359517"/>
                  <a:pt x="352395" y="390311"/>
                  <a:pt x="410615" y="320424"/>
                </a:cubicBezTo>
                <a:cubicBezTo>
                  <a:pt x="468835" y="250537"/>
                  <a:pt x="371644" y="56150"/>
                  <a:pt x="616810" y="8442"/>
                </a:cubicBezTo>
                <a:cubicBezTo>
                  <a:pt x="861976" y="-39266"/>
                  <a:pt x="801464" y="125302"/>
                  <a:pt x="903596" y="248860"/>
                </a:cubicBezTo>
                <a:cubicBezTo>
                  <a:pt x="1005728" y="372418"/>
                  <a:pt x="1284776" y="287784"/>
                  <a:pt x="1384650" y="411863"/>
                </a:cubicBezTo>
                <a:cubicBezTo>
                  <a:pt x="1484524" y="535942"/>
                  <a:pt x="1546573" y="874063"/>
                  <a:pt x="1510792" y="1013211"/>
                </a:cubicBezTo>
                <a:cubicBezTo>
                  <a:pt x="1475011" y="1152359"/>
                  <a:pt x="1336189" y="1238315"/>
                  <a:pt x="1205745" y="1306385"/>
                </a:cubicBezTo>
                <a:cubicBezTo>
                  <a:pt x="1075301" y="1374455"/>
                  <a:pt x="913658" y="1434714"/>
                  <a:pt x="728128" y="1421633"/>
                </a:cubicBezTo>
                <a:cubicBezTo>
                  <a:pt x="542598" y="1408552"/>
                  <a:pt x="209092" y="1321980"/>
                  <a:pt x="92563" y="1227897"/>
                </a:cubicBezTo>
                <a:close/>
              </a:path>
            </a:pathLst>
          </a:custGeom>
          <a:solidFill>
            <a:srgbClr val="FF0000">
              <a:alpha val="25000"/>
            </a:srgbClr>
          </a:solidFill>
          <a:ln>
            <a:noFill/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22" name="Picture 21" descr="A picture containing indoor, orange, sitting&#10;&#10;Description automatically generated">
            <a:extLst>
              <a:ext uri="{FF2B5EF4-FFF2-40B4-BE49-F238E27FC236}">
                <a16:creationId xmlns:a16="http://schemas.microsoft.com/office/drawing/2014/main" id="{3465AF8C-A488-46BE-A08F-150599133C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7730" y="1746348"/>
            <a:ext cx="195072" cy="182880"/>
          </a:xfrm>
          <a:prstGeom prst="rect">
            <a:avLst/>
          </a:prstGeom>
          <a:effectLst/>
        </p:spPr>
      </p:pic>
      <p:pic>
        <p:nvPicPr>
          <p:cNvPr id="23" name="Picture 22" descr="A bowl of food&#10;&#10;Description automatically generated">
            <a:extLst>
              <a:ext uri="{FF2B5EF4-FFF2-40B4-BE49-F238E27FC236}">
                <a16:creationId xmlns:a16="http://schemas.microsoft.com/office/drawing/2014/main" id="{B6C0E93C-B6F3-43F3-B42C-CF04EC2C78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790" y="3315973"/>
            <a:ext cx="182880" cy="182880"/>
          </a:xfrm>
          <a:prstGeom prst="rect">
            <a:avLst/>
          </a:prstGeom>
          <a:effectLst/>
        </p:spPr>
      </p:pic>
      <p:pic>
        <p:nvPicPr>
          <p:cNvPr id="24" name="Picture 23" descr="A star in the dark&#10;&#10;Description automatically generated">
            <a:extLst>
              <a:ext uri="{FF2B5EF4-FFF2-40B4-BE49-F238E27FC236}">
                <a16:creationId xmlns:a16="http://schemas.microsoft.com/office/drawing/2014/main" id="{82085F26-EC0E-420F-8EBD-79468F81BE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045" y="3936729"/>
            <a:ext cx="272069" cy="182880"/>
          </a:xfrm>
          <a:prstGeom prst="rect">
            <a:avLst/>
          </a:prstGeom>
          <a:effectLst/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6BA103A-E3AE-46C6-BD43-E76C127E47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699" y="3226362"/>
            <a:ext cx="182880" cy="182880"/>
          </a:xfrm>
          <a:prstGeom prst="rect">
            <a:avLst/>
          </a:prstGeom>
          <a:effectLst/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71EE4AE-3B15-4272-8D15-18E2720CE81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58" t="1638" r="29578" b="76663"/>
          <a:stretch/>
        </p:blipFill>
        <p:spPr>
          <a:xfrm>
            <a:off x="6530970" y="3134986"/>
            <a:ext cx="188389" cy="182880"/>
          </a:xfrm>
          <a:prstGeom prst="rect">
            <a:avLst/>
          </a:prstGeom>
          <a:effectLst/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8B9572E-CE08-4A03-9496-ABF29EFEC2F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22" t="33879" r="42754" b="43057"/>
          <a:stretch/>
        </p:blipFill>
        <p:spPr>
          <a:xfrm>
            <a:off x="7540642" y="2858791"/>
            <a:ext cx="194783" cy="182880"/>
          </a:xfrm>
          <a:prstGeom prst="rect">
            <a:avLst/>
          </a:prstGeom>
          <a:effectLst/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E755E50-8707-4DA3-B131-E5E6E918074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17" t="34322" r="2354" b="41625"/>
          <a:stretch/>
        </p:blipFill>
        <p:spPr>
          <a:xfrm>
            <a:off x="9578751" y="4495551"/>
            <a:ext cx="187848" cy="182880"/>
          </a:xfrm>
          <a:prstGeom prst="rect">
            <a:avLst/>
          </a:prstGeom>
          <a:effectLst/>
        </p:spPr>
      </p:pic>
      <p:pic>
        <p:nvPicPr>
          <p:cNvPr id="29" name="Picture 28" descr="A picture containing indoor, orange, sitting&#10;&#10;Description automatically generated">
            <a:extLst>
              <a:ext uri="{FF2B5EF4-FFF2-40B4-BE49-F238E27FC236}">
                <a16:creationId xmlns:a16="http://schemas.microsoft.com/office/drawing/2014/main" id="{720DF28C-B178-495F-9557-8BC62C871F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727" y="4495551"/>
            <a:ext cx="195072" cy="182880"/>
          </a:xfrm>
          <a:prstGeom prst="rect">
            <a:avLst/>
          </a:prstGeom>
          <a:effectLst/>
        </p:spPr>
      </p:pic>
      <p:pic>
        <p:nvPicPr>
          <p:cNvPr id="31" name="Picture 30" descr="A star in the dark&#10;&#10;Description automatically generated">
            <a:extLst>
              <a:ext uri="{FF2B5EF4-FFF2-40B4-BE49-F238E27FC236}">
                <a16:creationId xmlns:a16="http://schemas.microsoft.com/office/drawing/2014/main" id="{6DF21120-5022-45E0-BEED-FA3E3E86DA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629" y="2118091"/>
            <a:ext cx="272069" cy="182880"/>
          </a:xfrm>
          <a:prstGeom prst="rect">
            <a:avLst/>
          </a:prstGeom>
          <a:effectLst/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AF90BA8-3324-418E-879A-ACE07FD7B87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17" t="34322" r="2354" b="41625"/>
          <a:stretch/>
        </p:blipFill>
        <p:spPr>
          <a:xfrm>
            <a:off x="5586799" y="3740668"/>
            <a:ext cx="187848" cy="182880"/>
          </a:xfrm>
          <a:prstGeom prst="rect">
            <a:avLst/>
          </a:prstGeom>
          <a:effectLst/>
        </p:spPr>
      </p:pic>
      <p:pic>
        <p:nvPicPr>
          <p:cNvPr id="33" name="Picture 32" descr="A bowl of food&#10;&#10;Description automatically generated">
            <a:extLst>
              <a:ext uri="{FF2B5EF4-FFF2-40B4-BE49-F238E27FC236}">
                <a16:creationId xmlns:a16="http://schemas.microsoft.com/office/drawing/2014/main" id="{198C7E14-2B4F-4216-AB9A-AE3714C07A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851" y="2603143"/>
            <a:ext cx="182880" cy="182880"/>
          </a:xfrm>
          <a:prstGeom prst="rect">
            <a:avLst/>
          </a:prstGeom>
          <a:effectLst/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76C6B76-3DB8-48A4-BDF1-03726560C8A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26" t="33812" r="22553" b="41930"/>
          <a:stretch/>
        </p:blipFill>
        <p:spPr>
          <a:xfrm>
            <a:off x="7957459" y="2402235"/>
            <a:ext cx="198241" cy="182880"/>
          </a:xfrm>
          <a:prstGeom prst="rect">
            <a:avLst/>
          </a:prstGeom>
          <a:effectLst/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70960C3-18E5-4280-8500-D15AB91453A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58" t="1638" r="29578" b="76663"/>
          <a:stretch/>
        </p:blipFill>
        <p:spPr>
          <a:xfrm>
            <a:off x="8334961" y="2805521"/>
            <a:ext cx="188389" cy="182880"/>
          </a:xfrm>
          <a:prstGeom prst="rect">
            <a:avLst/>
          </a:prstGeom>
          <a:effectLst/>
        </p:spPr>
      </p:pic>
      <p:pic>
        <p:nvPicPr>
          <p:cNvPr id="37" name="Picture 36" descr="A bowl of food&#10;&#10;Description automatically generated">
            <a:extLst>
              <a:ext uri="{FF2B5EF4-FFF2-40B4-BE49-F238E27FC236}">
                <a16:creationId xmlns:a16="http://schemas.microsoft.com/office/drawing/2014/main" id="{9C2B6274-7C85-4907-95C7-4A049588F3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193" y="5792236"/>
            <a:ext cx="182880" cy="182880"/>
          </a:xfrm>
          <a:prstGeom prst="rect">
            <a:avLst/>
          </a:prstGeom>
          <a:effectLst/>
        </p:spPr>
      </p:pic>
      <p:pic>
        <p:nvPicPr>
          <p:cNvPr id="38" name="Picture 37" descr="A star in the dark&#10;&#10;Description automatically generated">
            <a:extLst>
              <a:ext uri="{FF2B5EF4-FFF2-40B4-BE49-F238E27FC236}">
                <a16:creationId xmlns:a16="http://schemas.microsoft.com/office/drawing/2014/main" id="{24E7E3B1-4DA4-4B0C-9A3C-FC0613647E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2716" y="5330636"/>
            <a:ext cx="272069" cy="182880"/>
          </a:xfrm>
          <a:prstGeom prst="rect">
            <a:avLst/>
          </a:prstGeom>
          <a:effectLst/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D50D8B5F-F2E2-415F-9F06-F3C2EBCB273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26" t="33812" r="22553" b="41930"/>
          <a:stretch/>
        </p:blipFill>
        <p:spPr>
          <a:xfrm>
            <a:off x="2690836" y="1171110"/>
            <a:ext cx="198241" cy="182880"/>
          </a:xfrm>
          <a:prstGeom prst="rect">
            <a:avLst/>
          </a:prstGeom>
          <a:effectLst/>
        </p:spPr>
      </p:pic>
      <p:pic>
        <p:nvPicPr>
          <p:cNvPr id="40" name="Picture 39" descr="A bowl of food&#10;&#10;Description automatically generated">
            <a:extLst>
              <a:ext uri="{FF2B5EF4-FFF2-40B4-BE49-F238E27FC236}">
                <a16:creationId xmlns:a16="http://schemas.microsoft.com/office/drawing/2014/main" id="{064E027F-5F6D-4F86-A74C-869C7E4A95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823" y="1052432"/>
            <a:ext cx="182880" cy="182880"/>
          </a:xfrm>
          <a:prstGeom prst="rect">
            <a:avLst/>
          </a:prstGeom>
          <a:effectLst/>
        </p:spPr>
      </p:pic>
      <p:pic>
        <p:nvPicPr>
          <p:cNvPr id="41" name="Picture 40" descr="A star in the dark&#10;&#10;Description automatically generated">
            <a:extLst>
              <a:ext uri="{FF2B5EF4-FFF2-40B4-BE49-F238E27FC236}">
                <a16:creationId xmlns:a16="http://schemas.microsoft.com/office/drawing/2014/main" id="{10749CA8-9690-4D4E-B13F-8DC96177B4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106" y="2805521"/>
            <a:ext cx="272069" cy="182880"/>
          </a:xfrm>
          <a:prstGeom prst="rect">
            <a:avLst/>
          </a:prstGeom>
          <a:effectLst/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537D2000-704C-44E8-BF7F-A8405B12106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17" t="34322" r="2354" b="41625"/>
          <a:stretch/>
        </p:blipFill>
        <p:spPr>
          <a:xfrm>
            <a:off x="4197790" y="3012250"/>
            <a:ext cx="187848" cy="182880"/>
          </a:xfrm>
          <a:prstGeom prst="rect">
            <a:avLst/>
          </a:prstGeom>
          <a:effectLst/>
        </p:spPr>
      </p:pic>
      <p:pic>
        <p:nvPicPr>
          <p:cNvPr id="43" name="Picture 42" descr="A bowl of food&#10;&#10;Description automatically generated">
            <a:extLst>
              <a:ext uri="{FF2B5EF4-FFF2-40B4-BE49-F238E27FC236}">
                <a16:creationId xmlns:a16="http://schemas.microsoft.com/office/drawing/2014/main" id="{77B06646-B7D3-4A75-B223-A5E3859FC2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051" y="4168774"/>
            <a:ext cx="182880" cy="182880"/>
          </a:xfrm>
          <a:prstGeom prst="rect">
            <a:avLst/>
          </a:prstGeom>
          <a:effectLst/>
        </p:spPr>
      </p:pic>
      <p:pic>
        <p:nvPicPr>
          <p:cNvPr id="46" name="Picture 45" descr="A bowl of food&#10;&#10;Description automatically generated">
            <a:extLst>
              <a:ext uri="{FF2B5EF4-FFF2-40B4-BE49-F238E27FC236}">
                <a16:creationId xmlns:a16="http://schemas.microsoft.com/office/drawing/2014/main" id="{8DF056E3-1D64-4AB0-9A62-894047A56A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629" y="1430906"/>
            <a:ext cx="182880" cy="182880"/>
          </a:xfrm>
          <a:prstGeom prst="rect">
            <a:avLst/>
          </a:prstGeom>
          <a:effectLst/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6EB2A804-6F3A-432A-A312-4D78650BC6A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26" t="33812" r="22553" b="41930"/>
          <a:stretch/>
        </p:blipFill>
        <p:spPr>
          <a:xfrm>
            <a:off x="7805560" y="577151"/>
            <a:ext cx="198241" cy="182880"/>
          </a:xfrm>
          <a:prstGeom prst="rect">
            <a:avLst/>
          </a:prstGeom>
          <a:effectLst/>
        </p:spPr>
      </p:pic>
      <p:pic>
        <p:nvPicPr>
          <p:cNvPr id="48" name="Picture 47" descr="A star in the dark&#10;&#10;Description automatically generated">
            <a:extLst>
              <a:ext uri="{FF2B5EF4-FFF2-40B4-BE49-F238E27FC236}">
                <a16:creationId xmlns:a16="http://schemas.microsoft.com/office/drawing/2014/main" id="{666D39A5-0E22-45E7-BB05-D165198944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782" y="907287"/>
            <a:ext cx="272069" cy="182880"/>
          </a:xfrm>
          <a:prstGeom prst="rect">
            <a:avLst/>
          </a:prstGeom>
          <a:effectLst/>
        </p:spPr>
      </p:pic>
      <p:pic>
        <p:nvPicPr>
          <p:cNvPr id="49" name="Picture 48" descr="A star in the dark&#10;&#10;Description automatically generated">
            <a:extLst>
              <a:ext uri="{FF2B5EF4-FFF2-40B4-BE49-F238E27FC236}">
                <a16:creationId xmlns:a16="http://schemas.microsoft.com/office/drawing/2014/main" id="{219080A3-8EA2-4FD1-BACA-9336926EBF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231" y="1178367"/>
            <a:ext cx="272069" cy="182880"/>
          </a:xfrm>
          <a:prstGeom prst="rect">
            <a:avLst/>
          </a:prstGeom>
          <a:effectLst/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C85048E5-0D08-43EA-B038-BCDBBA87C12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58" t="1638" r="29578" b="76663"/>
          <a:stretch/>
        </p:blipFill>
        <p:spPr>
          <a:xfrm>
            <a:off x="6026525" y="1487775"/>
            <a:ext cx="188389" cy="182880"/>
          </a:xfrm>
          <a:prstGeom prst="rect">
            <a:avLst/>
          </a:prstGeom>
          <a:effectLst/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01DDA82B-230E-4654-B4DF-EFC90D8051F4}"/>
              </a:ext>
            </a:extLst>
          </p:cNvPr>
          <p:cNvGrpSpPr/>
          <p:nvPr/>
        </p:nvGrpSpPr>
        <p:grpSpPr>
          <a:xfrm>
            <a:off x="6087526" y="6087648"/>
            <a:ext cx="170769" cy="141404"/>
            <a:chOff x="6144878" y="6007565"/>
            <a:chExt cx="170769" cy="141404"/>
          </a:xfrm>
          <a:effectLst/>
        </p:grpSpPr>
        <p:pic>
          <p:nvPicPr>
            <p:cNvPr id="45" name="Picture 44" descr="A picture containing indoor, orange, sitting&#10;&#10;Description automatically generated">
              <a:extLst>
                <a:ext uri="{FF2B5EF4-FFF2-40B4-BE49-F238E27FC236}">
                  <a16:creationId xmlns:a16="http://schemas.microsoft.com/office/drawing/2014/main" id="{CAC43821-C7FE-47DA-B4B0-97D45A67F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4878" y="6057529"/>
              <a:ext cx="97537" cy="91440"/>
            </a:xfrm>
            <a:prstGeom prst="rect">
              <a:avLst/>
            </a:prstGeom>
          </p:spPr>
        </p:pic>
        <p:pic>
          <p:nvPicPr>
            <p:cNvPr id="61" name="Picture 60" descr="A star in the dark&#10;&#10;Description automatically generated">
              <a:extLst>
                <a:ext uri="{FF2B5EF4-FFF2-40B4-BE49-F238E27FC236}">
                  <a16:creationId xmlns:a16="http://schemas.microsoft.com/office/drawing/2014/main" id="{1B343F67-4DDD-4B76-A254-D654C5B0B6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9612" y="6007565"/>
              <a:ext cx="136035" cy="91440"/>
            </a:xfrm>
            <a:prstGeom prst="rect">
              <a:avLst/>
            </a:prstGeom>
          </p:spPr>
        </p:pic>
      </p:grpSp>
      <p:pic>
        <p:nvPicPr>
          <p:cNvPr id="62" name="Picture 61">
            <a:extLst>
              <a:ext uri="{FF2B5EF4-FFF2-40B4-BE49-F238E27FC236}">
                <a16:creationId xmlns:a16="http://schemas.microsoft.com/office/drawing/2014/main" id="{21768069-D353-4E36-B317-A6A3608746C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17" t="34322" r="2354" b="41625"/>
          <a:stretch/>
        </p:blipFill>
        <p:spPr>
          <a:xfrm>
            <a:off x="7035423" y="710989"/>
            <a:ext cx="187848" cy="182880"/>
          </a:xfrm>
          <a:prstGeom prst="rect">
            <a:avLst/>
          </a:prstGeom>
          <a:effectLst/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DB94354F-47AA-4D80-9CF5-FF24A9B58BC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58" t="1638" r="29578" b="76663"/>
          <a:stretch/>
        </p:blipFill>
        <p:spPr>
          <a:xfrm>
            <a:off x="3186836" y="5524554"/>
            <a:ext cx="188389" cy="1828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577937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B528B4F6-CBD2-45C1-9CC2-C4FA429424C0}"/>
              </a:ext>
            </a:extLst>
          </p:cNvPr>
          <p:cNvGrpSpPr/>
          <p:nvPr/>
        </p:nvGrpSpPr>
        <p:grpSpPr>
          <a:xfrm>
            <a:off x="1759497" y="-1"/>
            <a:ext cx="8673008" cy="6858001"/>
            <a:chOff x="1759497" y="-1"/>
            <a:chExt cx="8673008" cy="6858001"/>
          </a:xfrm>
        </p:grpSpPr>
        <p:pic>
          <p:nvPicPr>
            <p:cNvPr id="136" name="Picture 135" descr="A sky filled with stars&#10;&#10;Description automatically generated">
              <a:extLst>
                <a:ext uri="{FF2B5EF4-FFF2-40B4-BE49-F238E27FC236}">
                  <a16:creationId xmlns:a16="http://schemas.microsoft.com/office/drawing/2014/main" id="{6C2381C3-3836-4688-B485-B3DE790E38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7000" contrast="3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32" t="7858" r="14432" b="7858"/>
            <a:stretch/>
          </p:blipFill>
          <p:spPr>
            <a:xfrm>
              <a:off x="1759497" y="-1"/>
              <a:ext cx="8673008" cy="6858001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2B6479A-9950-4069-B1F2-B056FD8B2DE4}"/>
                </a:ext>
              </a:extLst>
            </p:cNvPr>
            <p:cNvGrpSpPr/>
            <p:nvPr/>
          </p:nvGrpSpPr>
          <p:grpSpPr>
            <a:xfrm>
              <a:off x="1978670" y="298124"/>
              <a:ext cx="8234661" cy="6261753"/>
              <a:chOff x="1978670" y="298124"/>
              <a:chExt cx="8234661" cy="6261753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6983F34-9B1D-4B2B-975A-4E207BDD050E}"/>
                  </a:ext>
                </a:extLst>
              </p:cNvPr>
              <p:cNvSpPr/>
              <p:nvPr/>
            </p:nvSpPr>
            <p:spPr>
              <a:xfrm>
                <a:off x="2613249" y="298124"/>
                <a:ext cx="7360831" cy="6233357"/>
              </a:xfrm>
              <a:custGeom>
                <a:avLst/>
                <a:gdLst>
                  <a:gd name="connsiteX0" fmla="*/ 1606965 w 7360831"/>
                  <a:gd name="connsiteY0" fmla="*/ 3140130 h 6233357"/>
                  <a:gd name="connsiteX1" fmla="*/ 1606966 w 7360831"/>
                  <a:gd name="connsiteY1" fmla="*/ 3140130 h 6233357"/>
                  <a:gd name="connsiteX2" fmla="*/ 1605217 w 7360831"/>
                  <a:gd name="connsiteY2" fmla="*/ 3148304 h 6233357"/>
                  <a:gd name="connsiteX3" fmla="*/ 1605216 w 7360831"/>
                  <a:gd name="connsiteY3" fmla="*/ 3148304 h 6233357"/>
                  <a:gd name="connsiteX4" fmla="*/ 6397023 w 7360831"/>
                  <a:gd name="connsiteY4" fmla="*/ 689 h 6233357"/>
                  <a:gd name="connsiteX5" fmla="*/ 6659913 w 7360831"/>
                  <a:gd name="connsiteY5" fmla="*/ 156900 h 6233357"/>
                  <a:gd name="connsiteX6" fmla="*/ 6816123 w 7360831"/>
                  <a:gd name="connsiteY6" fmla="*/ 435030 h 6233357"/>
                  <a:gd name="connsiteX7" fmla="*/ 6991383 w 7360831"/>
                  <a:gd name="connsiteY7" fmla="*/ 777930 h 6233357"/>
                  <a:gd name="connsiteX8" fmla="*/ 6671343 w 7360831"/>
                  <a:gd name="connsiteY8" fmla="*/ 1090350 h 6233357"/>
                  <a:gd name="connsiteX9" fmla="*/ 6736113 w 7360831"/>
                  <a:gd name="connsiteY9" fmla="*/ 1269420 h 6233357"/>
                  <a:gd name="connsiteX10" fmla="*/ 6648483 w 7360831"/>
                  <a:gd name="connsiteY10" fmla="*/ 1440870 h 6233357"/>
                  <a:gd name="connsiteX11" fmla="*/ 7033293 w 7360831"/>
                  <a:gd name="connsiteY11" fmla="*/ 1631370 h 6233357"/>
                  <a:gd name="connsiteX12" fmla="*/ 6915183 w 7360831"/>
                  <a:gd name="connsiteY12" fmla="*/ 2088569 h 6233357"/>
                  <a:gd name="connsiteX13" fmla="*/ 7330473 w 7360831"/>
                  <a:gd name="connsiteY13" fmla="*/ 2538150 h 6233357"/>
                  <a:gd name="connsiteX14" fmla="*/ 7223792 w 7360831"/>
                  <a:gd name="connsiteY14" fmla="*/ 3090599 h 6233357"/>
                  <a:gd name="connsiteX15" fmla="*/ 7326663 w 7360831"/>
                  <a:gd name="connsiteY15" fmla="*/ 3517319 h 6233357"/>
                  <a:gd name="connsiteX16" fmla="*/ 7194593 w 7360831"/>
                  <a:gd name="connsiteY16" fmla="*/ 3723194 h 6233357"/>
                  <a:gd name="connsiteX17" fmla="*/ 7191638 w 7360831"/>
                  <a:gd name="connsiteY17" fmla="*/ 3726327 h 6233357"/>
                  <a:gd name="connsiteX18" fmla="*/ 7157729 w 7360831"/>
                  <a:gd name="connsiteY18" fmla="*/ 3683087 h 6233357"/>
                  <a:gd name="connsiteX19" fmla="*/ 6968855 w 7360831"/>
                  <a:gd name="connsiteY19" fmla="*/ 3563538 h 6233357"/>
                  <a:gd name="connsiteX20" fmla="*/ 6793926 w 7360831"/>
                  <a:gd name="connsiteY20" fmla="*/ 3428365 h 6233357"/>
                  <a:gd name="connsiteX21" fmla="*/ 6522262 w 7360831"/>
                  <a:gd name="connsiteY21" fmla="*/ 3390256 h 6233357"/>
                  <a:gd name="connsiteX22" fmla="*/ 6446057 w 7360831"/>
                  <a:gd name="connsiteY22" fmla="*/ 3392586 h 6233357"/>
                  <a:gd name="connsiteX23" fmla="*/ 6308897 w 7360831"/>
                  <a:gd name="connsiteY23" fmla="*/ 3484025 h 6233357"/>
                  <a:gd name="connsiteX24" fmla="*/ 6078309 w 7360831"/>
                  <a:gd name="connsiteY24" fmla="*/ 3889541 h 6233357"/>
                  <a:gd name="connsiteX25" fmla="*/ 5931210 w 7360831"/>
                  <a:gd name="connsiteY25" fmla="*/ 4020737 h 6233357"/>
                  <a:gd name="connsiteX26" fmla="*/ 5692671 w 7360831"/>
                  <a:gd name="connsiteY26" fmla="*/ 4116154 h 6233357"/>
                  <a:gd name="connsiteX27" fmla="*/ 5680743 w 7360831"/>
                  <a:gd name="connsiteY27" fmla="*/ 4426254 h 6233357"/>
                  <a:gd name="connsiteX28" fmla="*/ 5112226 w 7360831"/>
                  <a:gd name="connsiteY28" fmla="*/ 4795989 h 6233357"/>
                  <a:gd name="connsiteX29" fmla="*/ 4861760 w 7360831"/>
                  <a:gd name="connsiteY29" fmla="*/ 5088202 h 6233357"/>
                  <a:gd name="connsiteX30" fmla="*/ 5016810 w 7360831"/>
                  <a:gd name="connsiteY30" fmla="*/ 5475827 h 6233357"/>
                  <a:gd name="connsiteX31" fmla="*/ 4915150 w 7360831"/>
                  <a:gd name="connsiteY31" fmla="*/ 5724383 h 6233357"/>
                  <a:gd name="connsiteX32" fmla="*/ 4905826 w 7360831"/>
                  <a:gd name="connsiteY32" fmla="*/ 5756293 h 6233357"/>
                  <a:gd name="connsiteX33" fmla="*/ 4856771 w 7360831"/>
                  <a:gd name="connsiteY33" fmla="*/ 5808156 h 6233357"/>
                  <a:gd name="connsiteX34" fmla="*/ 4716813 w 7360831"/>
                  <a:gd name="connsiteY34" fmla="*/ 5875709 h 6233357"/>
                  <a:gd name="connsiteX35" fmla="*/ 4396772 w 7360831"/>
                  <a:gd name="connsiteY35" fmla="*/ 5803319 h 6233357"/>
                  <a:gd name="connsiteX36" fmla="*/ 4122215 w 7360831"/>
                  <a:gd name="connsiteY36" fmla="*/ 5735453 h 6233357"/>
                  <a:gd name="connsiteX37" fmla="*/ 4083503 w 7360831"/>
                  <a:gd name="connsiteY37" fmla="*/ 5727318 h 6233357"/>
                  <a:gd name="connsiteX38" fmla="*/ 4097292 w 7360831"/>
                  <a:gd name="connsiteY38" fmla="*/ 5714044 h 6233357"/>
                  <a:gd name="connsiteX39" fmla="*/ 4022679 w 7360831"/>
                  <a:gd name="connsiteY39" fmla="*/ 5589246 h 6233357"/>
                  <a:gd name="connsiteX40" fmla="*/ 3877421 w 7360831"/>
                  <a:gd name="connsiteY40" fmla="*/ 5551146 h 6233357"/>
                  <a:gd name="connsiteX41" fmla="*/ 3773837 w 7360831"/>
                  <a:gd name="connsiteY41" fmla="*/ 5413033 h 6233357"/>
                  <a:gd name="connsiteX42" fmla="*/ 3618263 w 7360831"/>
                  <a:gd name="connsiteY42" fmla="*/ 5380886 h 6233357"/>
                  <a:gd name="connsiteX43" fmla="*/ 3465465 w 7360831"/>
                  <a:gd name="connsiteY43" fmla="*/ 5493996 h 6233357"/>
                  <a:gd name="connsiteX44" fmla="*/ 3378550 w 7360831"/>
                  <a:gd name="connsiteY44" fmla="*/ 5629727 h 6233357"/>
                  <a:gd name="connsiteX45" fmla="*/ 3185668 w 7360831"/>
                  <a:gd name="connsiteY45" fmla="*/ 5583293 h 6233357"/>
                  <a:gd name="connsiteX46" fmla="*/ 3049145 w 7360831"/>
                  <a:gd name="connsiteY46" fmla="*/ 5677135 h 6233357"/>
                  <a:gd name="connsiteX47" fmla="*/ 3153734 w 7360831"/>
                  <a:gd name="connsiteY47" fmla="*/ 5802852 h 6233357"/>
                  <a:gd name="connsiteX48" fmla="*/ 3176080 w 7360831"/>
                  <a:gd name="connsiteY48" fmla="*/ 5823588 h 6233357"/>
                  <a:gd name="connsiteX49" fmla="*/ 3168584 w 7360831"/>
                  <a:gd name="connsiteY49" fmla="*/ 5845081 h 6233357"/>
                  <a:gd name="connsiteX50" fmla="*/ 3036603 w 7360831"/>
                  <a:gd name="connsiteY50" fmla="*/ 6207180 h 6233357"/>
                  <a:gd name="connsiteX51" fmla="*/ 2461293 w 7360831"/>
                  <a:gd name="connsiteY51" fmla="*/ 5921429 h 6233357"/>
                  <a:gd name="connsiteX52" fmla="*/ 1958373 w 7360831"/>
                  <a:gd name="connsiteY52" fmla="*/ 5635680 h 6233357"/>
                  <a:gd name="connsiteX53" fmla="*/ 1725498 w 7360831"/>
                  <a:gd name="connsiteY53" fmla="*/ 5356577 h 6233357"/>
                  <a:gd name="connsiteX54" fmla="*/ 1654249 w 7360831"/>
                  <a:gd name="connsiteY54" fmla="*/ 5217899 h 6233357"/>
                  <a:gd name="connsiteX55" fmla="*/ 1661484 w 7360831"/>
                  <a:gd name="connsiteY55" fmla="*/ 5197575 h 6233357"/>
                  <a:gd name="connsiteX56" fmla="*/ 1649764 w 7360831"/>
                  <a:gd name="connsiteY56" fmla="*/ 4659370 h 6233357"/>
                  <a:gd name="connsiteX57" fmla="*/ 1462439 w 7360831"/>
                  <a:gd name="connsiteY57" fmla="*/ 4426004 h 6233357"/>
                  <a:gd name="connsiteX58" fmla="*/ 1367189 w 7360831"/>
                  <a:gd name="connsiteY58" fmla="*/ 4048179 h 6233357"/>
                  <a:gd name="connsiteX59" fmla="*/ 1148113 w 7360831"/>
                  <a:gd name="connsiteY59" fmla="*/ 3883080 h 6233357"/>
                  <a:gd name="connsiteX60" fmla="*/ 1043140 w 7360831"/>
                  <a:gd name="connsiteY60" fmla="*/ 3846196 h 6233357"/>
                  <a:gd name="connsiteX61" fmla="*/ 974968 w 7360831"/>
                  <a:gd name="connsiteY61" fmla="*/ 3827358 h 6233357"/>
                  <a:gd name="connsiteX62" fmla="*/ 911338 w 7360831"/>
                  <a:gd name="connsiteY62" fmla="*/ 3788902 h 6233357"/>
                  <a:gd name="connsiteX63" fmla="*/ 609633 w 7360831"/>
                  <a:gd name="connsiteY63" fmla="*/ 3570660 h 6233357"/>
                  <a:gd name="connsiteX64" fmla="*/ 483904 w 7360831"/>
                  <a:gd name="connsiteY64" fmla="*/ 3002970 h 6233357"/>
                  <a:gd name="connsiteX65" fmla="*/ 137193 w 7360831"/>
                  <a:gd name="connsiteY65" fmla="*/ 2660070 h 6233357"/>
                  <a:gd name="connsiteX66" fmla="*/ 34 w 7360831"/>
                  <a:gd name="connsiteY66" fmla="*/ 2260020 h 6233357"/>
                  <a:gd name="connsiteX67" fmla="*/ 125763 w 7360831"/>
                  <a:gd name="connsiteY67" fmla="*/ 1909500 h 6233357"/>
                  <a:gd name="connsiteX68" fmla="*/ 331503 w 7360831"/>
                  <a:gd name="connsiteY68" fmla="*/ 1741860 h 6233357"/>
                  <a:gd name="connsiteX69" fmla="*/ 358173 w 7360831"/>
                  <a:gd name="connsiteY69" fmla="*/ 1627560 h 6233357"/>
                  <a:gd name="connsiteX70" fmla="*/ 461043 w 7360831"/>
                  <a:gd name="connsiteY70" fmla="*/ 1406580 h 6233357"/>
                  <a:gd name="connsiteX71" fmla="*/ 575343 w 7360831"/>
                  <a:gd name="connsiteY71" fmla="*/ 1193220 h 6233357"/>
                  <a:gd name="connsiteX72" fmla="*/ 571296 w 7360831"/>
                  <a:gd name="connsiteY72" fmla="*/ 1038915 h 6233357"/>
                  <a:gd name="connsiteX73" fmla="*/ 558090 w 7360831"/>
                  <a:gd name="connsiteY73" fmla="*/ 984076 h 6233357"/>
                  <a:gd name="connsiteX74" fmla="*/ 578871 w 7360831"/>
                  <a:gd name="connsiteY74" fmla="*/ 965760 h 6233357"/>
                  <a:gd name="connsiteX75" fmla="*/ 603204 w 7360831"/>
                  <a:gd name="connsiteY75" fmla="*/ 885086 h 6233357"/>
                  <a:gd name="connsiteX76" fmla="*/ 554388 w 7360831"/>
                  <a:gd name="connsiteY76" fmla="*/ 758879 h 6233357"/>
                  <a:gd name="connsiteX77" fmla="*/ 525374 w 7360831"/>
                  <a:gd name="connsiteY77" fmla="*/ 731529 h 6233357"/>
                  <a:gd name="connsiteX78" fmla="*/ 585814 w 7360831"/>
                  <a:gd name="connsiteY78" fmla="*/ 699401 h 6233357"/>
                  <a:gd name="connsiteX79" fmla="*/ 781084 w 7360831"/>
                  <a:gd name="connsiteY79" fmla="*/ 568380 h 6233357"/>
                  <a:gd name="connsiteX80" fmla="*/ 906814 w 7360831"/>
                  <a:gd name="connsiteY80" fmla="*/ 217859 h 6233357"/>
                  <a:gd name="connsiteX81" fmla="*/ 1146845 w 7360831"/>
                  <a:gd name="connsiteY81" fmla="*/ 164520 h 6233357"/>
                  <a:gd name="connsiteX82" fmla="*/ 1405924 w 7360831"/>
                  <a:gd name="connsiteY82" fmla="*/ 328350 h 6233357"/>
                  <a:gd name="connsiteX83" fmla="*/ 1684054 w 7360831"/>
                  <a:gd name="connsiteY83" fmla="*/ 385499 h 6233357"/>
                  <a:gd name="connsiteX84" fmla="*/ 1737394 w 7360831"/>
                  <a:gd name="connsiteY84" fmla="*/ 225480 h 6233357"/>
                  <a:gd name="connsiteX85" fmla="*/ 1969803 w 7360831"/>
                  <a:gd name="connsiteY85" fmla="*/ 122609 h 6233357"/>
                  <a:gd name="connsiteX86" fmla="*/ 2480344 w 7360831"/>
                  <a:gd name="connsiteY86" fmla="*/ 210239 h 6233357"/>
                  <a:gd name="connsiteX87" fmla="*/ 2707367 w 7360831"/>
                  <a:gd name="connsiteY87" fmla="*/ 307275 h 6233357"/>
                  <a:gd name="connsiteX88" fmla="*/ 2726343 w 7360831"/>
                  <a:gd name="connsiteY88" fmla="*/ 318266 h 6233357"/>
                  <a:gd name="connsiteX89" fmla="*/ 2710018 w 7360831"/>
                  <a:gd name="connsiteY89" fmla="*/ 323582 h 6233357"/>
                  <a:gd name="connsiteX90" fmla="*/ 2557813 w 7360831"/>
                  <a:gd name="connsiteY90" fmla="*/ 422329 h 6233357"/>
                  <a:gd name="connsiteX91" fmla="*/ 2437162 w 7360831"/>
                  <a:gd name="connsiteY91" fmla="*/ 879529 h 6233357"/>
                  <a:gd name="connsiteX92" fmla="*/ 1964088 w 7360831"/>
                  <a:gd name="connsiteY92" fmla="*/ 968429 h 6233357"/>
                  <a:gd name="connsiteX93" fmla="*/ 1722789 w 7360831"/>
                  <a:gd name="connsiteY93" fmla="*/ 1184330 h 6233357"/>
                  <a:gd name="connsiteX94" fmla="*/ 1852963 w 7360831"/>
                  <a:gd name="connsiteY94" fmla="*/ 1403405 h 6233357"/>
                  <a:gd name="connsiteX95" fmla="*/ 2108866 w 7360831"/>
                  <a:gd name="connsiteY95" fmla="*/ 1548442 h 6233357"/>
                  <a:gd name="connsiteX96" fmla="*/ 2133157 w 7360831"/>
                  <a:gd name="connsiteY96" fmla="*/ 1558036 h 6233357"/>
                  <a:gd name="connsiteX97" fmla="*/ 2133157 w 7360831"/>
                  <a:gd name="connsiteY97" fmla="*/ 1559320 h 6233357"/>
                  <a:gd name="connsiteX98" fmla="*/ 2131859 w 7360831"/>
                  <a:gd name="connsiteY98" fmla="*/ 1558826 h 6233357"/>
                  <a:gd name="connsiteX99" fmla="*/ 2108486 w 7360831"/>
                  <a:gd name="connsiteY99" fmla="*/ 1565994 h 6233357"/>
                  <a:gd name="connsiteX100" fmla="*/ 2043020 w 7360831"/>
                  <a:gd name="connsiteY100" fmla="*/ 1595590 h 6233357"/>
                  <a:gd name="connsiteX101" fmla="*/ 2015191 w 7360831"/>
                  <a:gd name="connsiteY101" fmla="*/ 1901716 h 6233357"/>
                  <a:gd name="connsiteX102" fmla="*/ 1880019 w 7360831"/>
                  <a:gd name="connsiteY102" fmla="*/ 1973278 h 6233357"/>
                  <a:gd name="connsiteX103" fmla="*/ 1756773 w 7360831"/>
                  <a:gd name="connsiteY103" fmla="*/ 2088572 h 6233357"/>
                  <a:gd name="connsiteX104" fmla="*/ 1705090 w 7360831"/>
                  <a:gd name="connsiteY104" fmla="*/ 2295306 h 6233357"/>
                  <a:gd name="connsiteX105" fmla="*/ 1835501 w 7360831"/>
                  <a:gd name="connsiteY105" fmla="*/ 2481318 h 6233357"/>
                  <a:gd name="connsiteX106" fmla="*/ 1891063 w 7360831"/>
                  <a:gd name="connsiteY106" fmla="*/ 2632130 h 6233357"/>
                  <a:gd name="connsiteX107" fmla="*/ 1904673 w 7360831"/>
                  <a:gd name="connsiteY107" fmla="*/ 2734078 h 6233357"/>
                  <a:gd name="connsiteX108" fmla="*/ 1896431 w 7360831"/>
                  <a:gd name="connsiteY108" fmla="*/ 2744366 h 6233357"/>
                  <a:gd name="connsiteX109" fmla="*/ 1895824 w 7360831"/>
                  <a:gd name="connsiteY109" fmla="*/ 2741667 h 6233357"/>
                  <a:gd name="connsiteX110" fmla="*/ 1694213 w 7360831"/>
                  <a:gd name="connsiteY110" fmla="*/ 2641655 h 6233357"/>
                  <a:gd name="connsiteX111" fmla="*/ 1643411 w 7360831"/>
                  <a:gd name="connsiteY111" fmla="*/ 2530530 h 6233357"/>
                  <a:gd name="connsiteX112" fmla="*/ 1522761 w 7360831"/>
                  <a:gd name="connsiteY112" fmla="*/ 2371781 h 6233357"/>
                  <a:gd name="connsiteX113" fmla="*/ 1170336 w 7360831"/>
                  <a:gd name="connsiteY113" fmla="*/ 2425755 h 6233357"/>
                  <a:gd name="connsiteX114" fmla="*/ 1033811 w 7360831"/>
                  <a:gd name="connsiteY114" fmla="*/ 2454331 h 6233357"/>
                  <a:gd name="connsiteX115" fmla="*/ 998886 w 7360831"/>
                  <a:gd name="connsiteY115" fmla="*/ 2714680 h 6233357"/>
                  <a:gd name="connsiteX116" fmla="*/ 1160812 w 7360831"/>
                  <a:gd name="connsiteY116" fmla="*/ 2844855 h 6233357"/>
                  <a:gd name="connsiteX117" fmla="*/ 1110012 w 7360831"/>
                  <a:gd name="connsiteY117" fmla="*/ 3206805 h 6233357"/>
                  <a:gd name="connsiteX118" fmla="*/ 1303687 w 7360831"/>
                  <a:gd name="connsiteY118" fmla="*/ 3295705 h 6233357"/>
                  <a:gd name="connsiteX119" fmla="*/ 1449736 w 7360831"/>
                  <a:gd name="connsiteY119" fmla="*/ 3257605 h 6233357"/>
                  <a:gd name="connsiteX120" fmla="*/ 1586263 w 7360831"/>
                  <a:gd name="connsiteY120" fmla="*/ 3178230 h 6233357"/>
                  <a:gd name="connsiteX121" fmla="*/ 1604694 w 7360831"/>
                  <a:gd name="connsiteY121" fmla="*/ 3150747 h 6233357"/>
                  <a:gd name="connsiteX122" fmla="*/ 1605217 w 7360831"/>
                  <a:gd name="connsiteY122" fmla="*/ 3148304 h 6233357"/>
                  <a:gd name="connsiteX123" fmla="*/ 1645159 w 7360831"/>
                  <a:gd name="connsiteY123" fmla="*/ 3179176 h 6233357"/>
                  <a:gd name="connsiteX124" fmla="*/ 1983387 w 7360831"/>
                  <a:gd name="connsiteY124" fmla="*/ 3472099 h 6233357"/>
                  <a:gd name="connsiteX125" fmla="*/ 2150363 w 7360831"/>
                  <a:gd name="connsiteY125" fmla="*/ 3933275 h 6233357"/>
                  <a:gd name="connsiteX126" fmla="*/ 2555879 w 7360831"/>
                  <a:gd name="connsiteY126" fmla="*/ 4390474 h 6233357"/>
                  <a:gd name="connsiteX127" fmla="*/ 2965375 w 7360831"/>
                  <a:gd name="connsiteY127" fmla="*/ 4621061 h 6233357"/>
                  <a:gd name="connsiteX128" fmla="*/ 3641232 w 7360831"/>
                  <a:gd name="connsiteY128" fmla="*/ 4386498 h 6233357"/>
                  <a:gd name="connsiteX129" fmla="*/ 4420460 w 7360831"/>
                  <a:gd name="connsiteY129" fmla="*/ 4374571 h 6233357"/>
                  <a:gd name="connsiteX130" fmla="*/ 4825977 w 7360831"/>
                  <a:gd name="connsiteY130" fmla="*/ 4024714 h 6233357"/>
                  <a:gd name="connsiteX131" fmla="*/ 5036686 w 7360831"/>
                  <a:gd name="connsiteY131" fmla="*/ 3802077 h 6233357"/>
                  <a:gd name="connsiteX132" fmla="*/ 5028735 w 7360831"/>
                  <a:gd name="connsiteY132" fmla="*/ 3388609 h 6233357"/>
                  <a:gd name="connsiteX133" fmla="*/ 5247396 w 7360831"/>
                  <a:gd name="connsiteY133" fmla="*/ 3281266 h 6233357"/>
                  <a:gd name="connsiteX134" fmla="*/ 5716526 w 7360831"/>
                  <a:gd name="connsiteY134" fmla="*/ 3012911 h 6233357"/>
                  <a:gd name="connsiteX135" fmla="*/ 5394496 w 7360831"/>
                  <a:gd name="connsiteY135" fmla="*/ 2748528 h 6233357"/>
                  <a:gd name="connsiteX136" fmla="*/ 5267275 w 7360831"/>
                  <a:gd name="connsiteY136" fmla="*/ 2506013 h 6233357"/>
                  <a:gd name="connsiteX137" fmla="*/ 4957174 w 7360831"/>
                  <a:gd name="connsiteY137" fmla="*/ 2128327 h 6233357"/>
                  <a:gd name="connsiteX138" fmla="*/ 4611294 w 7360831"/>
                  <a:gd name="connsiteY138" fmla="*/ 1981227 h 6233357"/>
                  <a:gd name="connsiteX139" fmla="*/ 4722612 w 7360831"/>
                  <a:gd name="connsiteY139" fmla="*/ 1571735 h 6233357"/>
                  <a:gd name="connsiteX140" fmla="*/ 4607318 w 7360831"/>
                  <a:gd name="connsiteY140" fmla="*/ 1277539 h 6233357"/>
                  <a:gd name="connsiteX141" fmla="*/ 4606085 w 7360831"/>
                  <a:gd name="connsiteY141" fmla="*/ 1276337 h 6233357"/>
                  <a:gd name="connsiteX142" fmla="*/ 4606085 w 7360831"/>
                  <a:gd name="connsiteY142" fmla="*/ 1269084 h 6233357"/>
                  <a:gd name="connsiteX143" fmla="*/ 4621415 w 7360831"/>
                  <a:gd name="connsiteY143" fmla="*/ 1279058 h 6233357"/>
                  <a:gd name="connsiteX144" fmla="*/ 4669188 w 7360831"/>
                  <a:gd name="connsiteY144" fmla="*/ 1289104 h 6233357"/>
                  <a:gd name="connsiteX145" fmla="*/ 4856514 w 7360831"/>
                  <a:gd name="connsiteY145" fmla="*/ 1146230 h 6233357"/>
                  <a:gd name="connsiteX146" fmla="*/ 4872389 w 7360831"/>
                  <a:gd name="connsiteY146" fmla="*/ 825555 h 6233357"/>
                  <a:gd name="connsiteX147" fmla="*/ 5164490 w 7360831"/>
                  <a:gd name="connsiteY147" fmla="*/ 835080 h 6233357"/>
                  <a:gd name="connsiteX148" fmla="*/ 5361339 w 7360831"/>
                  <a:gd name="connsiteY148" fmla="*/ 784280 h 6233357"/>
                  <a:gd name="connsiteX149" fmla="*/ 5574063 w 7360831"/>
                  <a:gd name="connsiteY149" fmla="*/ 689030 h 6233357"/>
                  <a:gd name="connsiteX150" fmla="*/ 5847114 w 7360831"/>
                  <a:gd name="connsiteY150" fmla="*/ 546155 h 6233357"/>
                  <a:gd name="connsiteX151" fmla="*/ 5974114 w 7360831"/>
                  <a:gd name="connsiteY151" fmla="*/ 317555 h 6233357"/>
                  <a:gd name="connsiteX152" fmla="*/ 5961017 w 7360831"/>
                  <a:gd name="connsiteY152" fmla="*/ 296862 h 6233357"/>
                  <a:gd name="connsiteX153" fmla="*/ 5951198 w 7360831"/>
                  <a:gd name="connsiteY153" fmla="*/ 288667 h 6233357"/>
                  <a:gd name="connsiteX154" fmla="*/ 6011022 w 7360831"/>
                  <a:gd name="connsiteY154" fmla="*/ 204168 h 6233357"/>
                  <a:gd name="connsiteX155" fmla="*/ 6084603 w 7360831"/>
                  <a:gd name="connsiteY155" fmla="*/ 126420 h 6233357"/>
                  <a:gd name="connsiteX156" fmla="*/ 6397023 w 7360831"/>
                  <a:gd name="connsiteY156" fmla="*/ 689 h 6233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</a:cxnLst>
                <a:rect l="l" t="t" r="r" b="b"/>
                <a:pathLst>
                  <a:path w="7360831" h="6233357">
                    <a:moveTo>
                      <a:pt x="1606965" y="3140130"/>
                    </a:moveTo>
                    <a:lnTo>
                      <a:pt x="1606966" y="3140130"/>
                    </a:lnTo>
                    <a:lnTo>
                      <a:pt x="1605217" y="3148304"/>
                    </a:lnTo>
                    <a:lnTo>
                      <a:pt x="1605216" y="3148304"/>
                    </a:lnTo>
                    <a:close/>
                    <a:moveTo>
                      <a:pt x="6397023" y="689"/>
                    </a:moveTo>
                    <a:cubicBezTo>
                      <a:pt x="6482113" y="8309"/>
                      <a:pt x="6590063" y="84510"/>
                      <a:pt x="6659913" y="156900"/>
                    </a:cubicBezTo>
                    <a:cubicBezTo>
                      <a:pt x="6729763" y="229290"/>
                      <a:pt x="6750083" y="334065"/>
                      <a:pt x="6816123" y="435030"/>
                    </a:cubicBezTo>
                    <a:cubicBezTo>
                      <a:pt x="6882163" y="535995"/>
                      <a:pt x="6989478" y="674425"/>
                      <a:pt x="6991383" y="777930"/>
                    </a:cubicBezTo>
                    <a:cubicBezTo>
                      <a:pt x="6993288" y="881435"/>
                      <a:pt x="6664358" y="1038915"/>
                      <a:pt x="6671343" y="1090350"/>
                    </a:cubicBezTo>
                    <a:cubicBezTo>
                      <a:pt x="6678328" y="1141785"/>
                      <a:pt x="6768498" y="1162105"/>
                      <a:pt x="6736113" y="1269420"/>
                    </a:cubicBezTo>
                    <a:cubicBezTo>
                      <a:pt x="6703728" y="1376735"/>
                      <a:pt x="6598953" y="1380545"/>
                      <a:pt x="6648483" y="1440870"/>
                    </a:cubicBezTo>
                    <a:cubicBezTo>
                      <a:pt x="6698013" y="1501195"/>
                      <a:pt x="6973603" y="1507545"/>
                      <a:pt x="7033293" y="1631370"/>
                    </a:cubicBezTo>
                    <a:cubicBezTo>
                      <a:pt x="7092983" y="1755195"/>
                      <a:pt x="6865653" y="1937439"/>
                      <a:pt x="6915183" y="2088569"/>
                    </a:cubicBezTo>
                    <a:cubicBezTo>
                      <a:pt x="6964713" y="2239699"/>
                      <a:pt x="7240938" y="2222555"/>
                      <a:pt x="7330473" y="2538150"/>
                    </a:cubicBezTo>
                    <a:cubicBezTo>
                      <a:pt x="7420008" y="2853745"/>
                      <a:pt x="7181882" y="2939469"/>
                      <a:pt x="7223792" y="3090599"/>
                    </a:cubicBezTo>
                    <a:cubicBezTo>
                      <a:pt x="7265702" y="3241729"/>
                      <a:pt x="7431438" y="3185532"/>
                      <a:pt x="7326663" y="3517319"/>
                    </a:cubicBezTo>
                    <a:cubicBezTo>
                      <a:pt x="7307018" y="3579529"/>
                      <a:pt x="7259981" y="3649106"/>
                      <a:pt x="7194593" y="3723194"/>
                    </a:cubicBezTo>
                    <a:lnTo>
                      <a:pt x="7191638" y="3726327"/>
                    </a:lnTo>
                    <a:lnTo>
                      <a:pt x="7157729" y="3683087"/>
                    </a:lnTo>
                    <a:cubicBezTo>
                      <a:pt x="7100921" y="3628515"/>
                      <a:pt x="7026501" y="3597331"/>
                      <a:pt x="6968855" y="3563538"/>
                    </a:cubicBezTo>
                    <a:cubicBezTo>
                      <a:pt x="6891993" y="3518481"/>
                      <a:pt x="6881059" y="3456857"/>
                      <a:pt x="6793926" y="3428365"/>
                    </a:cubicBezTo>
                    <a:cubicBezTo>
                      <a:pt x="6728576" y="3406996"/>
                      <a:pt x="6611046" y="3392337"/>
                      <a:pt x="6522262" y="3390256"/>
                    </a:cubicBezTo>
                    <a:cubicBezTo>
                      <a:pt x="6492667" y="3389562"/>
                      <a:pt x="6466266" y="3390267"/>
                      <a:pt x="6446057" y="3392586"/>
                    </a:cubicBezTo>
                    <a:cubicBezTo>
                      <a:pt x="6365219" y="3401863"/>
                      <a:pt x="6370188" y="3401199"/>
                      <a:pt x="6308897" y="3484025"/>
                    </a:cubicBezTo>
                    <a:cubicBezTo>
                      <a:pt x="6247606" y="3566851"/>
                      <a:pt x="6141257" y="3800089"/>
                      <a:pt x="6078309" y="3889541"/>
                    </a:cubicBezTo>
                    <a:cubicBezTo>
                      <a:pt x="6015361" y="3978993"/>
                      <a:pt x="5995483" y="3982968"/>
                      <a:pt x="5931210" y="4020737"/>
                    </a:cubicBezTo>
                    <a:cubicBezTo>
                      <a:pt x="5866937" y="4058506"/>
                      <a:pt x="5734415" y="4052544"/>
                      <a:pt x="5692671" y="4116154"/>
                    </a:cubicBezTo>
                    <a:cubicBezTo>
                      <a:pt x="5650927" y="4179764"/>
                      <a:pt x="5777484" y="4312948"/>
                      <a:pt x="5680743" y="4426254"/>
                    </a:cubicBezTo>
                    <a:cubicBezTo>
                      <a:pt x="5584002" y="4539560"/>
                      <a:pt x="5248723" y="4685664"/>
                      <a:pt x="5112226" y="4795989"/>
                    </a:cubicBezTo>
                    <a:cubicBezTo>
                      <a:pt x="4975729" y="4906314"/>
                      <a:pt x="4877663" y="4974896"/>
                      <a:pt x="4861760" y="5088202"/>
                    </a:cubicBezTo>
                    <a:cubicBezTo>
                      <a:pt x="4845857" y="5201508"/>
                      <a:pt x="4951874" y="5329722"/>
                      <a:pt x="5016810" y="5475827"/>
                    </a:cubicBezTo>
                    <a:cubicBezTo>
                      <a:pt x="5045633" y="5553601"/>
                      <a:pt x="4948851" y="5647774"/>
                      <a:pt x="4915150" y="5724383"/>
                    </a:cubicBezTo>
                    <a:lnTo>
                      <a:pt x="4905826" y="5756293"/>
                    </a:lnTo>
                    <a:lnTo>
                      <a:pt x="4856771" y="5808156"/>
                    </a:lnTo>
                    <a:cubicBezTo>
                      <a:pt x="4808214" y="5852393"/>
                      <a:pt x="4761422" y="5878725"/>
                      <a:pt x="4716813" y="5875709"/>
                    </a:cubicBezTo>
                    <a:cubicBezTo>
                      <a:pt x="4538378" y="5863644"/>
                      <a:pt x="4547267" y="5835069"/>
                      <a:pt x="4396772" y="5803319"/>
                    </a:cubicBezTo>
                    <a:cubicBezTo>
                      <a:pt x="4321525" y="5787444"/>
                      <a:pt x="4224687" y="5759980"/>
                      <a:pt x="4122215" y="5735453"/>
                    </a:cubicBezTo>
                    <a:lnTo>
                      <a:pt x="4083503" y="5727318"/>
                    </a:lnTo>
                    <a:lnTo>
                      <a:pt x="4097292" y="5714044"/>
                    </a:lnTo>
                    <a:cubicBezTo>
                      <a:pt x="4109595" y="5681699"/>
                      <a:pt x="4059324" y="5616396"/>
                      <a:pt x="4022679" y="5589246"/>
                    </a:cubicBezTo>
                    <a:cubicBezTo>
                      <a:pt x="3986034" y="5562096"/>
                      <a:pt x="3918498" y="5587659"/>
                      <a:pt x="3877421" y="5551146"/>
                    </a:cubicBezTo>
                    <a:cubicBezTo>
                      <a:pt x="3836344" y="5514633"/>
                      <a:pt x="3816236" y="5443394"/>
                      <a:pt x="3773837" y="5413033"/>
                    </a:cubicBezTo>
                    <a:cubicBezTo>
                      <a:pt x="3731438" y="5382672"/>
                      <a:pt x="3669658" y="5367392"/>
                      <a:pt x="3618263" y="5380886"/>
                    </a:cubicBezTo>
                    <a:cubicBezTo>
                      <a:pt x="3566868" y="5394380"/>
                      <a:pt x="3506211" y="5450538"/>
                      <a:pt x="3465465" y="5493996"/>
                    </a:cubicBezTo>
                    <a:cubicBezTo>
                      <a:pt x="3424719" y="5537454"/>
                      <a:pt x="3425183" y="5614844"/>
                      <a:pt x="3378550" y="5629727"/>
                    </a:cubicBezTo>
                    <a:cubicBezTo>
                      <a:pt x="3331917" y="5644610"/>
                      <a:pt x="3240569" y="5575392"/>
                      <a:pt x="3185668" y="5583293"/>
                    </a:cubicBezTo>
                    <a:cubicBezTo>
                      <a:pt x="3130767" y="5591194"/>
                      <a:pt x="3045573" y="5632288"/>
                      <a:pt x="3049145" y="5677135"/>
                    </a:cubicBezTo>
                    <a:cubicBezTo>
                      <a:pt x="3051824" y="5710770"/>
                      <a:pt x="3100416" y="5754594"/>
                      <a:pt x="3153734" y="5802852"/>
                    </a:cubicBezTo>
                    <a:lnTo>
                      <a:pt x="3176080" y="5823588"/>
                    </a:lnTo>
                    <a:lnTo>
                      <a:pt x="3168584" y="5845081"/>
                    </a:lnTo>
                    <a:cubicBezTo>
                      <a:pt x="3146379" y="5957744"/>
                      <a:pt x="3191861" y="6120503"/>
                      <a:pt x="3036603" y="6207180"/>
                    </a:cubicBezTo>
                    <a:cubicBezTo>
                      <a:pt x="2829593" y="6322750"/>
                      <a:pt x="2618138" y="6024299"/>
                      <a:pt x="2461293" y="5921429"/>
                    </a:cubicBezTo>
                    <a:cubicBezTo>
                      <a:pt x="2304448" y="5818559"/>
                      <a:pt x="2181893" y="5716325"/>
                      <a:pt x="1958373" y="5635680"/>
                    </a:cubicBezTo>
                    <a:cubicBezTo>
                      <a:pt x="1874553" y="5605438"/>
                      <a:pt x="1799574" y="5494070"/>
                      <a:pt x="1725498" y="5356577"/>
                    </a:cubicBezTo>
                    <a:lnTo>
                      <a:pt x="1654249" y="5217899"/>
                    </a:lnTo>
                    <a:lnTo>
                      <a:pt x="1661484" y="5197575"/>
                    </a:lnTo>
                    <a:cubicBezTo>
                      <a:pt x="1695661" y="5057421"/>
                      <a:pt x="1676156" y="4779293"/>
                      <a:pt x="1649764" y="4659370"/>
                    </a:cubicBezTo>
                    <a:cubicBezTo>
                      <a:pt x="1619602" y="4522316"/>
                      <a:pt x="1509535" y="4527869"/>
                      <a:pt x="1462439" y="4426004"/>
                    </a:cubicBezTo>
                    <a:cubicBezTo>
                      <a:pt x="1415343" y="4324139"/>
                      <a:pt x="1449210" y="4121733"/>
                      <a:pt x="1367189" y="4048179"/>
                    </a:cubicBezTo>
                    <a:cubicBezTo>
                      <a:pt x="1285168" y="3974625"/>
                      <a:pt x="1266117" y="3933351"/>
                      <a:pt x="1148113" y="3883080"/>
                    </a:cubicBezTo>
                    <a:cubicBezTo>
                      <a:pt x="1118612" y="3870513"/>
                      <a:pt x="1082728" y="3858210"/>
                      <a:pt x="1043140" y="3846196"/>
                    </a:cubicBezTo>
                    <a:lnTo>
                      <a:pt x="974968" y="3827358"/>
                    </a:lnTo>
                    <a:lnTo>
                      <a:pt x="911338" y="3788902"/>
                    </a:lnTo>
                    <a:cubicBezTo>
                      <a:pt x="794894" y="3722028"/>
                      <a:pt x="662338" y="3653528"/>
                      <a:pt x="609633" y="3570660"/>
                    </a:cubicBezTo>
                    <a:cubicBezTo>
                      <a:pt x="504223" y="3404925"/>
                      <a:pt x="562644" y="3154735"/>
                      <a:pt x="483904" y="3002970"/>
                    </a:cubicBezTo>
                    <a:cubicBezTo>
                      <a:pt x="405164" y="2851205"/>
                      <a:pt x="217838" y="2783895"/>
                      <a:pt x="137193" y="2660070"/>
                    </a:cubicBezTo>
                    <a:cubicBezTo>
                      <a:pt x="56548" y="2536245"/>
                      <a:pt x="1939" y="2385115"/>
                      <a:pt x="34" y="2260020"/>
                    </a:cubicBezTo>
                    <a:cubicBezTo>
                      <a:pt x="-1871" y="2134925"/>
                      <a:pt x="76868" y="2001575"/>
                      <a:pt x="125763" y="1909500"/>
                    </a:cubicBezTo>
                    <a:cubicBezTo>
                      <a:pt x="174658" y="1817425"/>
                      <a:pt x="292768" y="1788850"/>
                      <a:pt x="331503" y="1741860"/>
                    </a:cubicBezTo>
                    <a:cubicBezTo>
                      <a:pt x="370238" y="1694870"/>
                      <a:pt x="336583" y="1683440"/>
                      <a:pt x="358173" y="1627560"/>
                    </a:cubicBezTo>
                    <a:cubicBezTo>
                      <a:pt x="379763" y="1571680"/>
                      <a:pt x="424848" y="1478970"/>
                      <a:pt x="461043" y="1406580"/>
                    </a:cubicBezTo>
                    <a:cubicBezTo>
                      <a:pt x="497238" y="1334190"/>
                      <a:pt x="565183" y="1276405"/>
                      <a:pt x="575343" y="1193220"/>
                    </a:cubicBezTo>
                    <a:cubicBezTo>
                      <a:pt x="580423" y="1151628"/>
                      <a:pt x="579630" y="1093366"/>
                      <a:pt x="571296" y="1038915"/>
                    </a:cubicBezTo>
                    <a:lnTo>
                      <a:pt x="558090" y="984076"/>
                    </a:lnTo>
                    <a:lnTo>
                      <a:pt x="578871" y="965760"/>
                    </a:lnTo>
                    <a:cubicBezTo>
                      <a:pt x="597586" y="942832"/>
                      <a:pt x="603353" y="913513"/>
                      <a:pt x="603204" y="885086"/>
                    </a:cubicBezTo>
                    <a:cubicBezTo>
                      <a:pt x="603006" y="847184"/>
                      <a:pt x="583955" y="789041"/>
                      <a:pt x="554388" y="758879"/>
                    </a:cubicBezTo>
                    <a:lnTo>
                      <a:pt x="525374" y="731529"/>
                    </a:lnTo>
                    <a:lnTo>
                      <a:pt x="585814" y="699401"/>
                    </a:lnTo>
                    <a:cubicBezTo>
                      <a:pt x="666487" y="655326"/>
                      <a:pt x="741556" y="609576"/>
                      <a:pt x="781084" y="568380"/>
                    </a:cubicBezTo>
                    <a:cubicBezTo>
                      <a:pt x="886494" y="458525"/>
                      <a:pt x="845854" y="285169"/>
                      <a:pt x="906814" y="217859"/>
                    </a:cubicBezTo>
                    <a:cubicBezTo>
                      <a:pt x="967774" y="150549"/>
                      <a:pt x="1063660" y="146105"/>
                      <a:pt x="1146845" y="164520"/>
                    </a:cubicBezTo>
                    <a:cubicBezTo>
                      <a:pt x="1230030" y="182935"/>
                      <a:pt x="1327184" y="290885"/>
                      <a:pt x="1405924" y="328350"/>
                    </a:cubicBezTo>
                    <a:cubicBezTo>
                      <a:pt x="1484664" y="365815"/>
                      <a:pt x="1628809" y="402644"/>
                      <a:pt x="1684054" y="385499"/>
                    </a:cubicBezTo>
                    <a:cubicBezTo>
                      <a:pt x="1739299" y="368354"/>
                      <a:pt x="1689769" y="269295"/>
                      <a:pt x="1737394" y="225480"/>
                    </a:cubicBezTo>
                    <a:cubicBezTo>
                      <a:pt x="1785019" y="181665"/>
                      <a:pt x="1845978" y="125149"/>
                      <a:pt x="1969803" y="122609"/>
                    </a:cubicBezTo>
                    <a:cubicBezTo>
                      <a:pt x="2093628" y="120069"/>
                      <a:pt x="2179989" y="133404"/>
                      <a:pt x="2480344" y="210239"/>
                    </a:cubicBezTo>
                    <a:cubicBezTo>
                      <a:pt x="2555433" y="229448"/>
                      <a:pt x="2630125" y="264651"/>
                      <a:pt x="2707367" y="307275"/>
                    </a:cubicBezTo>
                    <a:lnTo>
                      <a:pt x="2726343" y="318266"/>
                    </a:lnTo>
                    <a:lnTo>
                      <a:pt x="2710018" y="323582"/>
                    </a:lnTo>
                    <a:cubicBezTo>
                      <a:pt x="2638652" y="350619"/>
                      <a:pt x="2582420" y="384428"/>
                      <a:pt x="2557813" y="422329"/>
                    </a:cubicBezTo>
                    <a:cubicBezTo>
                      <a:pt x="2492196" y="523400"/>
                      <a:pt x="2587974" y="753058"/>
                      <a:pt x="2437162" y="879529"/>
                    </a:cubicBezTo>
                    <a:cubicBezTo>
                      <a:pt x="2296404" y="997004"/>
                      <a:pt x="2066217" y="916041"/>
                      <a:pt x="1964088" y="968429"/>
                    </a:cubicBezTo>
                    <a:cubicBezTo>
                      <a:pt x="1861959" y="1020817"/>
                      <a:pt x="1741310" y="1111834"/>
                      <a:pt x="1722789" y="1184330"/>
                    </a:cubicBezTo>
                    <a:cubicBezTo>
                      <a:pt x="1704268" y="1256826"/>
                      <a:pt x="1719613" y="1333026"/>
                      <a:pt x="1852963" y="1403405"/>
                    </a:cubicBezTo>
                    <a:cubicBezTo>
                      <a:pt x="1915471" y="1436395"/>
                      <a:pt x="2003443" y="1498803"/>
                      <a:pt x="2108866" y="1548442"/>
                    </a:cubicBezTo>
                    <a:lnTo>
                      <a:pt x="2133157" y="1558036"/>
                    </a:lnTo>
                    <a:lnTo>
                      <a:pt x="2133157" y="1559320"/>
                    </a:lnTo>
                    <a:lnTo>
                      <a:pt x="2131859" y="1558826"/>
                    </a:lnTo>
                    <a:lnTo>
                      <a:pt x="2108486" y="1565994"/>
                    </a:lnTo>
                    <a:cubicBezTo>
                      <a:pt x="2082787" y="1575329"/>
                      <a:pt x="2060662" y="1585154"/>
                      <a:pt x="2043020" y="1595590"/>
                    </a:cubicBezTo>
                    <a:cubicBezTo>
                      <a:pt x="1901885" y="1679079"/>
                      <a:pt x="2042358" y="1838768"/>
                      <a:pt x="2015191" y="1901716"/>
                    </a:cubicBezTo>
                    <a:cubicBezTo>
                      <a:pt x="1988024" y="1964664"/>
                      <a:pt x="1923089" y="1942135"/>
                      <a:pt x="1880019" y="1973278"/>
                    </a:cubicBezTo>
                    <a:cubicBezTo>
                      <a:pt x="1836949" y="2004421"/>
                      <a:pt x="1787915" y="2039539"/>
                      <a:pt x="1756773" y="2088572"/>
                    </a:cubicBezTo>
                    <a:cubicBezTo>
                      <a:pt x="1725631" y="2137605"/>
                      <a:pt x="1691969" y="2229848"/>
                      <a:pt x="1705090" y="2295306"/>
                    </a:cubicBezTo>
                    <a:cubicBezTo>
                      <a:pt x="1718211" y="2360764"/>
                      <a:pt x="1804506" y="2425181"/>
                      <a:pt x="1835501" y="2481318"/>
                    </a:cubicBezTo>
                    <a:cubicBezTo>
                      <a:pt x="1866496" y="2537455"/>
                      <a:pt x="1879534" y="2590003"/>
                      <a:pt x="1891063" y="2632130"/>
                    </a:cubicBezTo>
                    <a:cubicBezTo>
                      <a:pt x="1902592" y="2674257"/>
                      <a:pt x="1904512" y="2674852"/>
                      <a:pt x="1904673" y="2734078"/>
                    </a:cubicBezTo>
                    <a:lnTo>
                      <a:pt x="1896431" y="2744366"/>
                    </a:lnTo>
                    <a:lnTo>
                      <a:pt x="1895824" y="2741667"/>
                    </a:lnTo>
                    <a:cubicBezTo>
                      <a:pt x="1870953" y="2706213"/>
                      <a:pt x="1734430" y="2674463"/>
                      <a:pt x="1694213" y="2641655"/>
                    </a:cubicBezTo>
                    <a:cubicBezTo>
                      <a:pt x="1653996" y="2608847"/>
                      <a:pt x="1671986" y="2575509"/>
                      <a:pt x="1643411" y="2530530"/>
                    </a:cubicBezTo>
                    <a:cubicBezTo>
                      <a:pt x="1614836" y="2485551"/>
                      <a:pt x="1577794" y="2396652"/>
                      <a:pt x="1522761" y="2371781"/>
                    </a:cubicBezTo>
                    <a:cubicBezTo>
                      <a:pt x="1467728" y="2346910"/>
                      <a:pt x="1251828" y="2411997"/>
                      <a:pt x="1170336" y="2425755"/>
                    </a:cubicBezTo>
                    <a:cubicBezTo>
                      <a:pt x="1088844" y="2439513"/>
                      <a:pt x="1079319" y="2390302"/>
                      <a:pt x="1033811" y="2454331"/>
                    </a:cubicBezTo>
                    <a:cubicBezTo>
                      <a:pt x="988303" y="2518360"/>
                      <a:pt x="977719" y="2649593"/>
                      <a:pt x="998886" y="2714680"/>
                    </a:cubicBezTo>
                    <a:cubicBezTo>
                      <a:pt x="1020053" y="2779767"/>
                      <a:pt x="1093608" y="2742726"/>
                      <a:pt x="1160812" y="2844855"/>
                    </a:cubicBezTo>
                    <a:cubicBezTo>
                      <a:pt x="1204733" y="2912588"/>
                      <a:pt x="1087258" y="3134309"/>
                      <a:pt x="1110012" y="3206805"/>
                    </a:cubicBezTo>
                    <a:cubicBezTo>
                      <a:pt x="1132766" y="3279301"/>
                      <a:pt x="1247066" y="3287238"/>
                      <a:pt x="1303687" y="3295705"/>
                    </a:cubicBezTo>
                    <a:cubicBezTo>
                      <a:pt x="1360308" y="3304172"/>
                      <a:pt x="1402640" y="3277184"/>
                      <a:pt x="1449736" y="3257605"/>
                    </a:cubicBezTo>
                    <a:cubicBezTo>
                      <a:pt x="1496832" y="3238026"/>
                      <a:pt x="1549750" y="3210509"/>
                      <a:pt x="1586263" y="3178230"/>
                    </a:cubicBezTo>
                    <a:cubicBezTo>
                      <a:pt x="1595392" y="3170160"/>
                      <a:pt x="1601014" y="3160801"/>
                      <a:pt x="1604694" y="3150747"/>
                    </a:cubicBezTo>
                    <a:lnTo>
                      <a:pt x="1605217" y="3148304"/>
                    </a:lnTo>
                    <a:lnTo>
                      <a:pt x="1645159" y="3179176"/>
                    </a:lnTo>
                    <a:cubicBezTo>
                      <a:pt x="1737858" y="3248739"/>
                      <a:pt x="1859811" y="3336761"/>
                      <a:pt x="1983387" y="3472099"/>
                    </a:cubicBezTo>
                    <a:cubicBezTo>
                      <a:pt x="2107957" y="3616217"/>
                      <a:pt x="2062236" y="3760997"/>
                      <a:pt x="2150363" y="3933275"/>
                    </a:cubicBezTo>
                    <a:cubicBezTo>
                      <a:pt x="2238490" y="4105553"/>
                      <a:pt x="2420044" y="4275843"/>
                      <a:pt x="2555879" y="4390474"/>
                    </a:cubicBezTo>
                    <a:cubicBezTo>
                      <a:pt x="2691714" y="4505105"/>
                      <a:pt x="2784483" y="4621724"/>
                      <a:pt x="2965375" y="4621061"/>
                    </a:cubicBezTo>
                    <a:cubicBezTo>
                      <a:pt x="3146267" y="4620398"/>
                      <a:pt x="3184033" y="4403726"/>
                      <a:pt x="3641232" y="4386498"/>
                    </a:cubicBezTo>
                    <a:cubicBezTo>
                      <a:pt x="4098431" y="4369270"/>
                      <a:pt x="4228304" y="4460047"/>
                      <a:pt x="4420460" y="4374571"/>
                    </a:cubicBezTo>
                    <a:cubicBezTo>
                      <a:pt x="4612616" y="4289095"/>
                      <a:pt x="4738513" y="4114829"/>
                      <a:pt x="4825977" y="4024714"/>
                    </a:cubicBezTo>
                    <a:cubicBezTo>
                      <a:pt x="4913441" y="3934599"/>
                      <a:pt x="5009519" y="3914720"/>
                      <a:pt x="5036686" y="3802077"/>
                    </a:cubicBezTo>
                    <a:cubicBezTo>
                      <a:pt x="5063853" y="3689434"/>
                      <a:pt x="4993617" y="3475411"/>
                      <a:pt x="5028735" y="3388609"/>
                    </a:cubicBezTo>
                    <a:cubicBezTo>
                      <a:pt x="5063853" y="3301807"/>
                      <a:pt x="5132764" y="3343882"/>
                      <a:pt x="5247396" y="3281266"/>
                    </a:cubicBezTo>
                    <a:cubicBezTo>
                      <a:pt x="5362028" y="3218650"/>
                      <a:pt x="5703936" y="3205068"/>
                      <a:pt x="5716526" y="3012911"/>
                    </a:cubicBezTo>
                    <a:cubicBezTo>
                      <a:pt x="5729116" y="2820754"/>
                      <a:pt x="5469371" y="2833011"/>
                      <a:pt x="5394496" y="2748528"/>
                    </a:cubicBezTo>
                    <a:cubicBezTo>
                      <a:pt x="5319621" y="2664045"/>
                      <a:pt x="5358715" y="2601428"/>
                      <a:pt x="5267275" y="2506013"/>
                    </a:cubicBezTo>
                    <a:cubicBezTo>
                      <a:pt x="5175835" y="2410598"/>
                      <a:pt x="5105598" y="2210490"/>
                      <a:pt x="4957174" y="2128327"/>
                    </a:cubicBezTo>
                    <a:cubicBezTo>
                      <a:pt x="4808750" y="2046164"/>
                      <a:pt x="4650388" y="2073992"/>
                      <a:pt x="4611294" y="1981227"/>
                    </a:cubicBezTo>
                    <a:cubicBezTo>
                      <a:pt x="4572200" y="1888462"/>
                      <a:pt x="4723275" y="1689016"/>
                      <a:pt x="4722612" y="1571735"/>
                    </a:cubicBezTo>
                    <a:cubicBezTo>
                      <a:pt x="4721949" y="1454454"/>
                      <a:pt x="4696770" y="1371629"/>
                      <a:pt x="4607318" y="1277539"/>
                    </a:cubicBezTo>
                    <a:lnTo>
                      <a:pt x="4606085" y="1276337"/>
                    </a:lnTo>
                    <a:lnTo>
                      <a:pt x="4606085" y="1269084"/>
                    </a:lnTo>
                    <a:lnTo>
                      <a:pt x="4621415" y="1279058"/>
                    </a:lnTo>
                    <a:cubicBezTo>
                      <a:pt x="4636777" y="1286789"/>
                      <a:pt x="4652255" y="1291088"/>
                      <a:pt x="4669188" y="1289104"/>
                    </a:cubicBezTo>
                    <a:cubicBezTo>
                      <a:pt x="4736922" y="1281167"/>
                      <a:pt x="4814181" y="1228251"/>
                      <a:pt x="4856514" y="1146230"/>
                    </a:cubicBezTo>
                    <a:cubicBezTo>
                      <a:pt x="4898847" y="1064209"/>
                      <a:pt x="4826351" y="887467"/>
                      <a:pt x="4872389" y="825555"/>
                    </a:cubicBezTo>
                    <a:cubicBezTo>
                      <a:pt x="4918427" y="763643"/>
                      <a:pt x="5091465" y="837197"/>
                      <a:pt x="5164490" y="835080"/>
                    </a:cubicBezTo>
                    <a:cubicBezTo>
                      <a:pt x="5237515" y="832963"/>
                      <a:pt x="5305248" y="773697"/>
                      <a:pt x="5361339" y="784280"/>
                    </a:cubicBezTo>
                    <a:cubicBezTo>
                      <a:pt x="5417430" y="794863"/>
                      <a:pt x="5503684" y="734009"/>
                      <a:pt x="5574063" y="689030"/>
                    </a:cubicBezTo>
                    <a:cubicBezTo>
                      <a:pt x="5644442" y="644051"/>
                      <a:pt x="5780439" y="608067"/>
                      <a:pt x="5847114" y="546155"/>
                    </a:cubicBezTo>
                    <a:cubicBezTo>
                      <a:pt x="5913789" y="484243"/>
                      <a:pt x="5996339" y="376822"/>
                      <a:pt x="5974114" y="317555"/>
                    </a:cubicBezTo>
                    <a:cubicBezTo>
                      <a:pt x="5971336" y="310147"/>
                      <a:pt x="5966888" y="303284"/>
                      <a:pt x="5961017" y="296862"/>
                    </a:cubicBezTo>
                    <a:lnTo>
                      <a:pt x="5951198" y="288667"/>
                    </a:lnTo>
                    <a:lnTo>
                      <a:pt x="6011022" y="204168"/>
                    </a:lnTo>
                    <a:cubicBezTo>
                      <a:pt x="6034636" y="173053"/>
                      <a:pt x="6058727" y="145629"/>
                      <a:pt x="6084603" y="126420"/>
                    </a:cubicBezTo>
                    <a:cubicBezTo>
                      <a:pt x="6188108" y="49585"/>
                      <a:pt x="6311933" y="-6931"/>
                      <a:pt x="6397023" y="689"/>
                    </a:cubicBezTo>
                    <a:close/>
                  </a:path>
                </a:pathLst>
              </a:custGeom>
              <a:solidFill>
                <a:srgbClr val="FFFFFF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Oval 7">
                <a:extLst>
                  <a:ext uri="{FF2B5EF4-FFF2-40B4-BE49-F238E27FC236}">
                    <a16:creationId xmlns:a16="http://schemas.microsoft.com/office/drawing/2014/main" id="{8C212ABE-C475-455B-8A78-96882AF9EA5D}"/>
                  </a:ext>
                </a:extLst>
              </p:cNvPr>
              <p:cNvSpPr/>
              <p:nvPr/>
            </p:nvSpPr>
            <p:spPr>
              <a:xfrm>
                <a:off x="2632340" y="956232"/>
                <a:ext cx="584115" cy="446126"/>
              </a:xfrm>
              <a:custGeom>
                <a:avLst/>
                <a:gdLst>
                  <a:gd name="connsiteX0" fmla="*/ 0 w 754856"/>
                  <a:gd name="connsiteY0" fmla="*/ 308372 h 616744"/>
                  <a:gd name="connsiteX1" fmla="*/ 377428 w 754856"/>
                  <a:gd name="connsiteY1" fmla="*/ 0 h 616744"/>
                  <a:gd name="connsiteX2" fmla="*/ 754856 w 754856"/>
                  <a:gd name="connsiteY2" fmla="*/ 308372 h 616744"/>
                  <a:gd name="connsiteX3" fmla="*/ 377428 w 754856"/>
                  <a:gd name="connsiteY3" fmla="*/ 616744 h 616744"/>
                  <a:gd name="connsiteX4" fmla="*/ 0 w 754856"/>
                  <a:gd name="connsiteY4" fmla="*/ 308372 h 616744"/>
                  <a:gd name="connsiteX0" fmla="*/ 2 w 754858"/>
                  <a:gd name="connsiteY0" fmla="*/ 180976 h 489348"/>
                  <a:gd name="connsiteX1" fmla="*/ 382193 w 754858"/>
                  <a:gd name="connsiteY1" fmla="*/ 0 h 489348"/>
                  <a:gd name="connsiteX2" fmla="*/ 754858 w 754858"/>
                  <a:gd name="connsiteY2" fmla="*/ 180976 h 489348"/>
                  <a:gd name="connsiteX3" fmla="*/ 377430 w 754858"/>
                  <a:gd name="connsiteY3" fmla="*/ 489348 h 489348"/>
                  <a:gd name="connsiteX4" fmla="*/ 2 w 754858"/>
                  <a:gd name="connsiteY4" fmla="*/ 180976 h 489348"/>
                  <a:gd name="connsiteX0" fmla="*/ 5 w 583411"/>
                  <a:gd name="connsiteY0" fmla="*/ 107270 h 492590"/>
                  <a:gd name="connsiteX1" fmla="*/ 210746 w 583411"/>
                  <a:gd name="connsiteY1" fmla="*/ 2494 h 492590"/>
                  <a:gd name="connsiteX2" fmla="*/ 583411 w 583411"/>
                  <a:gd name="connsiteY2" fmla="*/ 183470 h 492590"/>
                  <a:gd name="connsiteX3" fmla="*/ 205983 w 583411"/>
                  <a:gd name="connsiteY3" fmla="*/ 491842 h 492590"/>
                  <a:gd name="connsiteX4" fmla="*/ 5 w 583411"/>
                  <a:gd name="connsiteY4" fmla="*/ 107270 h 492590"/>
                  <a:gd name="connsiteX0" fmla="*/ 3224 w 586630"/>
                  <a:gd name="connsiteY0" fmla="*/ 106557 h 491877"/>
                  <a:gd name="connsiteX1" fmla="*/ 213965 w 586630"/>
                  <a:gd name="connsiteY1" fmla="*/ 1781 h 491877"/>
                  <a:gd name="connsiteX2" fmla="*/ 586630 w 586630"/>
                  <a:gd name="connsiteY2" fmla="*/ 182757 h 491877"/>
                  <a:gd name="connsiteX3" fmla="*/ 209202 w 586630"/>
                  <a:gd name="connsiteY3" fmla="*/ 491129 h 491877"/>
                  <a:gd name="connsiteX4" fmla="*/ 3224 w 586630"/>
                  <a:gd name="connsiteY4" fmla="*/ 106557 h 491877"/>
                  <a:gd name="connsiteX0" fmla="*/ 17530 w 600936"/>
                  <a:gd name="connsiteY0" fmla="*/ 106557 h 491318"/>
                  <a:gd name="connsiteX1" fmla="*/ 228271 w 600936"/>
                  <a:gd name="connsiteY1" fmla="*/ 1781 h 491318"/>
                  <a:gd name="connsiteX2" fmla="*/ 600936 w 600936"/>
                  <a:gd name="connsiteY2" fmla="*/ 182757 h 491318"/>
                  <a:gd name="connsiteX3" fmla="*/ 223508 w 600936"/>
                  <a:gd name="connsiteY3" fmla="*/ 491129 h 491318"/>
                  <a:gd name="connsiteX4" fmla="*/ 35390 w 600936"/>
                  <a:gd name="connsiteY4" fmla="*/ 226810 h 491318"/>
                  <a:gd name="connsiteX5" fmla="*/ 17530 w 600936"/>
                  <a:gd name="connsiteY5" fmla="*/ 106557 h 491318"/>
                  <a:gd name="connsiteX0" fmla="*/ 10486 w 593892"/>
                  <a:gd name="connsiteY0" fmla="*/ 106076 h 490689"/>
                  <a:gd name="connsiteX1" fmla="*/ 221227 w 593892"/>
                  <a:gd name="connsiteY1" fmla="*/ 1300 h 490689"/>
                  <a:gd name="connsiteX2" fmla="*/ 593892 w 593892"/>
                  <a:gd name="connsiteY2" fmla="*/ 182276 h 490689"/>
                  <a:gd name="connsiteX3" fmla="*/ 216464 w 593892"/>
                  <a:gd name="connsiteY3" fmla="*/ 490648 h 490689"/>
                  <a:gd name="connsiteX4" fmla="*/ 50968 w 593892"/>
                  <a:gd name="connsiteY4" fmla="*/ 203707 h 490689"/>
                  <a:gd name="connsiteX5" fmla="*/ 10486 w 593892"/>
                  <a:gd name="connsiteY5" fmla="*/ 106076 h 490689"/>
                  <a:gd name="connsiteX0" fmla="*/ 12318 w 586199"/>
                  <a:gd name="connsiteY0" fmla="*/ 69700 h 493604"/>
                  <a:gd name="connsiteX1" fmla="*/ 213534 w 586199"/>
                  <a:gd name="connsiteY1" fmla="*/ 4215 h 493604"/>
                  <a:gd name="connsiteX2" fmla="*/ 586199 w 586199"/>
                  <a:gd name="connsiteY2" fmla="*/ 185191 h 493604"/>
                  <a:gd name="connsiteX3" fmla="*/ 208771 w 586199"/>
                  <a:gd name="connsiteY3" fmla="*/ 493563 h 493604"/>
                  <a:gd name="connsiteX4" fmla="*/ 43275 w 586199"/>
                  <a:gd name="connsiteY4" fmla="*/ 206622 h 493604"/>
                  <a:gd name="connsiteX5" fmla="*/ 12318 w 586199"/>
                  <a:gd name="connsiteY5" fmla="*/ 69700 h 493604"/>
                  <a:gd name="connsiteX0" fmla="*/ 32308 w 606189"/>
                  <a:gd name="connsiteY0" fmla="*/ 69700 h 499820"/>
                  <a:gd name="connsiteX1" fmla="*/ 233524 w 606189"/>
                  <a:gd name="connsiteY1" fmla="*/ 4215 h 499820"/>
                  <a:gd name="connsiteX2" fmla="*/ 606189 w 606189"/>
                  <a:gd name="connsiteY2" fmla="*/ 185191 h 499820"/>
                  <a:gd name="connsiteX3" fmla="*/ 228761 w 606189"/>
                  <a:gd name="connsiteY3" fmla="*/ 493563 h 499820"/>
                  <a:gd name="connsiteX4" fmla="*/ 4924 w 606189"/>
                  <a:gd name="connsiteY4" fmla="*/ 378073 h 499820"/>
                  <a:gd name="connsiteX5" fmla="*/ 63265 w 606189"/>
                  <a:gd name="connsiteY5" fmla="*/ 206622 h 499820"/>
                  <a:gd name="connsiteX6" fmla="*/ 32308 w 606189"/>
                  <a:gd name="connsiteY6" fmla="*/ 69700 h 499820"/>
                  <a:gd name="connsiteX0" fmla="*/ 50591 w 624472"/>
                  <a:gd name="connsiteY0" fmla="*/ 69700 h 499257"/>
                  <a:gd name="connsiteX1" fmla="*/ 251807 w 624472"/>
                  <a:gd name="connsiteY1" fmla="*/ 4215 h 499257"/>
                  <a:gd name="connsiteX2" fmla="*/ 624472 w 624472"/>
                  <a:gd name="connsiteY2" fmla="*/ 185191 h 499257"/>
                  <a:gd name="connsiteX3" fmla="*/ 247044 w 624472"/>
                  <a:gd name="connsiteY3" fmla="*/ 493563 h 499257"/>
                  <a:gd name="connsiteX4" fmla="*/ 23207 w 624472"/>
                  <a:gd name="connsiteY4" fmla="*/ 378073 h 499257"/>
                  <a:gd name="connsiteX5" fmla="*/ 8919 w 624472"/>
                  <a:gd name="connsiteY5" fmla="*/ 263773 h 499257"/>
                  <a:gd name="connsiteX6" fmla="*/ 81548 w 624472"/>
                  <a:gd name="connsiteY6" fmla="*/ 206622 h 499257"/>
                  <a:gd name="connsiteX7" fmla="*/ 50591 w 624472"/>
                  <a:gd name="connsiteY7" fmla="*/ 69700 h 499257"/>
                  <a:gd name="connsiteX0" fmla="*/ 50591 w 624472"/>
                  <a:gd name="connsiteY0" fmla="*/ 69700 h 443941"/>
                  <a:gd name="connsiteX1" fmla="*/ 251807 w 624472"/>
                  <a:gd name="connsiteY1" fmla="*/ 4215 h 443941"/>
                  <a:gd name="connsiteX2" fmla="*/ 624472 w 624472"/>
                  <a:gd name="connsiteY2" fmla="*/ 185191 h 443941"/>
                  <a:gd name="connsiteX3" fmla="*/ 237519 w 624472"/>
                  <a:gd name="connsiteY3" fmla="*/ 434031 h 443941"/>
                  <a:gd name="connsiteX4" fmla="*/ 23207 w 624472"/>
                  <a:gd name="connsiteY4" fmla="*/ 378073 h 443941"/>
                  <a:gd name="connsiteX5" fmla="*/ 8919 w 624472"/>
                  <a:gd name="connsiteY5" fmla="*/ 263773 h 443941"/>
                  <a:gd name="connsiteX6" fmla="*/ 81548 w 624472"/>
                  <a:gd name="connsiteY6" fmla="*/ 206622 h 443941"/>
                  <a:gd name="connsiteX7" fmla="*/ 50591 w 624472"/>
                  <a:gd name="connsiteY7" fmla="*/ 69700 h 443941"/>
                  <a:gd name="connsiteX0" fmla="*/ 50591 w 625787"/>
                  <a:gd name="connsiteY0" fmla="*/ 69700 h 434148"/>
                  <a:gd name="connsiteX1" fmla="*/ 251807 w 625787"/>
                  <a:gd name="connsiteY1" fmla="*/ 4215 h 434148"/>
                  <a:gd name="connsiteX2" fmla="*/ 624472 w 625787"/>
                  <a:gd name="connsiteY2" fmla="*/ 185191 h 434148"/>
                  <a:gd name="connsiteX3" fmla="*/ 348247 w 625787"/>
                  <a:gd name="connsiteY3" fmla="*/ 366167 h 434148"/>
                  <a:gd name="connsiteX4" fmla="*/ 237519 w 625787"/>
                  <a:gd name="connsiteY4" fmla="*/ 434031 h 434148"/>
                  <a:gd name="connsiteX5" fmla="*/ 23207 w 625787"/>
                  <a:gd name="connsiteY5" fmla="*/ 378073 h 434148"/>
                  <a:gd name="connsiteX6" fmla="*/ 8919 w 625787"/>
                  <a:gd name="connsiteY6" fmla="*/ 263773 h 434148"/>
                  <a:gd name="connsiteX7" fmla="*/ 81548 w 625787"/>
                  <a:gd name="connsiteY7" fmla="*/ 206622 h 434148"/>
                  <a:gd name="connsiteX8" fmla="*/ 50591 w 625787"/>
                  <a:gd name="connsiteY8" fmla="*/ 69700 h 434148"/>
                  <a:gd name="connsiteX0" fmla="*/ 50591 w 636835"/>
                  <a:gd name="connsiteY0" fmla="*/ 69700 h 434148"/>
                  <a:gd name="connsiteX1" fmla="*/ 251807 w 636835"/>
                  <a:gd name="connsiteY1" fmla="*/ 4215 h 434148"/>
                  <a:gd name="connsiteX2" fmla="*/ 624472 w 636835"/>
                  <a:gd name="connsiteY2" fmla="*/ 185191 h 434148"/>
                  <a:gd name="connsiteX3" fmla="*/ 541129 w 636835"/>
                  <a:gd name="connsiteY3" fmla="*/ 324495 h 434148"/>
                  <a:gd name="connsiteX4" fmla="*/ 348247 w 636835"/>
                  <a:gd name="connsiteY4" fmla="*/ 366167 h 434148"/>
                  <a:gd name="connsiteX5" fmla="*/ 237519 w 636835"/>
                  <a:gd name="connsiteY5" fmla="*/ 434031 h 434148"/>
                  <a:gd name="connsiteX6" fmla="*/ 23207 w 636835"/>
                  <a:gd name="connsiteY6" fmla="*/ 378073 h 434148"/>
                  <a:gd name="connsiteX7" fmla="*/ 8919 w 636835"/>
                  <a:gd name="connsiteY7" fmla="*/ 263773 h 434148"/>
                  <a:gd name="connsiteX8" fmla="*/ 81548 w 636835"/>
                  <a:gd name="connsiteY8" fmla="*/ 206622 h 434148"/>
                  <a:gd name="connsiteX9" fmla="*/ 50591 w 636835"/>
                  <a:gd name="connsiteY9" fmla="*/ 69700 h 434148"/>
                  <a:gd name="connsiteX0" fmla="*/ 50591 w 574047"/>
                  <a:gd name="connsiteY0" fmla="*/ 65876 h 430324"/>
                  <a:gd name="connsiteX1" fmla="*/ 251807 w 574047"/>
                  <a:gd name="connsiteY1" fmla="*/ 391 h 430324"/>
                  <a:gd name="connsiteX2" fmla="*/ 539938 w 574047"/>
                  <a:gd name="connsiteY2" fmla="*/ 93261 h 430324"/>
                  <a:gd name="connsiteX3" fmla="*/ 541129 w 574047"/>
                  <a:gd name="connsiteY3" fmla="*/ 320671 h 430324"/>
                  <a:gd name="connsiteX4" fmla="*/ 348247 w 574047"/>
                  <a:gd name="connsiteY4" fmla="*/ 362343 h 430324"/>
                  <a:gd name="connsiteX5" fmla="*/ 237519 w 574047"/>
                  <a:gd name="connsiteY5" fmla="*/ 430207 h 430324"/>
                  <a:gd name="connsiteX6" fmla="*/ 23207 w 574047"/>
                  <a:gd name="connsiteY6" fmla="*/ 374249 h 430324"/>
                  <a:gd name="connsiteX7" fmla="*/ 8919 w 574047"/>
                  <a:gd name="connsiteY7" fmla="*/ 259949 h 430324"/>
                  <a:gd name="connsiteX8" fmla="*/ 81548 w 574047"/>
                  <a:gd name="connsiteY8" fmla="*/ 202798 h 430324"/>
                  <a:gd name="connsiteX9" fmla="*/ 50591 w 574047"/>
                  <a:gd name="connsiteY9" fmla="*/ 65876 h 430324"/>
                  <a:gd name="connsiteX0" fmla="*/ 50591 w 588799"/>
                  <a:gd name="connsiteY0" fmla="*/ 65876 h 430324"/>
                  <a:gd name="connsiteX1" fmla="*/ 251807 w 588799"/>
                  <a:gd name="connsiteY1" fmla="*/ 391 h 430324"/>
                  <a:gd name="connsiteX2" fmla="*/ 539938 w 588799"/>
                  <a:gd name="connsiteY2" fmla="*/ 93261 h 430324"/>
                  <a:gd name="connsiteX3" fmla="*/ 588754 w 588799"/>
                  <a:gd name="connsiteY3" fmla="*/ 219468 h 430324"/>
                  <a:gd name="connsiteX4" fmla="*/ 541129 w 588799"/>
                  <a:gd name="connsiteY4" fmla="*/ 320671 h 430324"/>
                  <a:gd name="connsiteX5" fmla="*/ 348247 w 588799"/>
                  <a:gd name="connsiteY5" fmla="*/ 362343 h 430324"/>
                  <a:gd name="connsiteX6" fmla="*/ 237519 w 588799"/>
                  <a:gd name="connsiteY6" fmla="*/ 430207 h 430324"/>
                  <a:gd name="connsiteX7" fmla="*/ 23207 w 588799"/>
                  <a:gd name="connsiteY7" fmla="*/ 374249 h 430324"/>
                  <a:gd name="connsiteX8" fmla="*/ 8919 w 588799"/>
                  <a:gd name="connsiteY8" fmla="*/ 259949 h 430324"/>
                  <a:gd name="connsiteX9" fmla="*/ 81548 w 588799"/>
                  <a:gd name="connsiteY9" fmla="*/ 202798 h 430324"/>
                  <a:gd name="connsiteX10" fmla="*/ 50591 w 588799"/>
                  <a:gd name="connsiteY10" fmla="*/ 65876 h 430324"/>
                  <a:gd name="connsiteX0" fmla="*/ 50591 w 588756"/>
                  <a:gd name="connsiteY0" fmla="*/ 73386 h 437834"/>
                  <a:gd name="connsiteX1" fmla="*/ 251807 w 588756"/>
                  <a:gd name="connsiteY1" fmla="*/ 7901 h 437834"/>
                  <a:gd name="connsiteX2" fmla="*/ 419685 w 588756"/>
                  <a:gd name="connsiteY2" fmla="*/ 11475 h 437834"/>
                  <a:gd name="connsiteX3" fmla="*/ 539938 w 588756"/>
                  <a:gd name="connsiteY3" fmla="*/ 100771 h 437834"/>
                  <a:gd name="connsiteX4" fmla="*/ 588754 w 588756"/>
                  <a:gd name="connsiteY4" fmla="*/ 226978 h 437834"/>
                  <a:gd name="connsiteX5" fmla="*/ 541129 w 588756"/>
                  <a:gd name="connsiteY5" fmla="*/ 328181 h 437834"/>
                  <a:gd name="connsiteX6" fmla="*/ 348247 w 588756"/>
                  <a:gd name="connsiteY6" fmla="*/ 369853 h 437834"/>
                  <a:gd name="connsiteX7" fmla="*/ 237519 w 588756"/>
                  <a:gd name="connsiteY7" fmla="*/ 437717 h 437834"/>
                  <a:gd name="connsiteX8" fmla="*/ 23207 w 588756"/>
                  <a:gd name="connsiteY8" fmla="*/ 381759 h 437834"/>
                  <a:gd name="connsiteX9" fmla="*/ 8919 w 588756"/>
                  <a:gd name="connsiteY9" fmla="*/ 267459 h 437834"/>
                  <a:gd name="connsiteX10" fmla="*/ 81548 w 588756"/>
                  <a:gd name="connsiteY10" fmla="*/ 210308 h 437834"/>
                  <a:gd name="connsiteX11" fmla="*/ 50591 w 588756"/>
                  <a:gd name="connsiteY11" fmla="*/ 73386 h 437834"/>
                  <a:gd name="connsiteX0" fmla="*/ 45950 w 584115"/>
                  <a:gd name="connsiteY0" fmla="*/ 73386 h 446126"/>
                  <a:gd name="connsiteX1" fmla="*/ 247166 w 584115"/>
                  <a:gd name="connsiteY1" fmla="*/ 7901 h 446126"/>
                  <a:gd name="connsiteX2" fmla="*/ 415044 w 584115"/>
                  <a:gd name="connsiteY2" fmla="*/ 11475 h 446126"/>
                  <a:gd name="connsiteX3" fmla="*/ 535297 w 584115"/>
                  <a:gd name="connsiteY3" fmla="*/ 100771 h 446126"/>
                  <a:gd name="connsiteX4" fmla="*/ 584113 w 584115"/>
                  <a:gd name="connsiteY4" fmla="*/ 226978 h 446126"/>
                  <a:gd name="connsiteX5" fmla="*/ 536488 w 584115"/>
                  <a:gd name="connsiteY5" fmla="*/ 328181 h 446126"/>
                  <a:gd name="connsiteX6" fmla="*/ 343606 w 584115"/>
                  <a:gd name="connsiteY6" fmla="*/ 369853 h 446126"/>
                  <a:gd name="connsiteX7" fmla="*/ 232878 w 584115"/>
                  <a:gd name="connsiteY7" fmla="*/ 437717 h 446126"/>
                  <a:gd name="connsiteX8" fmla="*/ 74525 w 584115"/>
                  <a:gd name="connsiteY8" fmla="*/ 438910 h 446126"/>
                  <a:gd name="connsiteX9" fmla="*/ 18566 w 584115"/>
                  <a:gd name="connsiteY9" fmla="*/ 381759 h 446126"/>
                  <a:gd name="connsiteX10" fmla="*/ 4278 w 584115"/>
                  <a:gd name="connsiteY10" fmla="*/ 267459 h 446126"/>
                  <a:gd name="connsiteX11" fmla="*/ 76907 w 584115"/>
                  <a:gd name="connsiteY11" fmla="*/ 210308 h 446126"/>
                  <a:gd name="connsiteX12" fmla="*/ 45950 w 584115"/>
                  <a:gd name="connsiteY12" fmla="*/ 73386 h 446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84115" h="446126">
                    <a:moveTo>
                      <a:pt x="45950" y="73386"/>
                    </a:moveTo>
                    <a:cubicBezTo>
                      <a:pt x="74326" y="39652"/>
                      <a:pt x="185650" y="18220"/>
                      <a:pt x="247166" y="7901"/>
                    </a:cubicBezTo>
                    <a:cubicBezTo>
                      <a:pt x="308682" y="-2418"/>
                      <a:pt x="367022" y="-4003"/>
                      <a:pt x="415044" y="11475"/>
                    </a:cubicBezTo>
                    <a:cubicBezTo>
                      <a:pt x="463066" y="26953"/>
                      <a:pt x="505730" y="70609"/>
                      <a:pt x="535297" y="100771"/>
                    </a:cubicBezTo>
                    <a:cubicBezTo>
                      <a:pt x="564864" y="130933"/>
                      <a:pt x="583915" y="189076"/>
                      <a:pt x="584113" y="226978"/>
                    </a:cubicBezTo>
                    <a:cubicBezTo>
                      <a:pt x="584311" y="264880"/>
                      <a:pt x="573993" y="304369"/>
                      <a:pt x="536488" y="328181"/>
                    </a:cubicBezTo>
                    <a:cubicBezTo>
                      <a:pt x="498983" y="351993"/>
                      <a:pt x="389247" y="345842"/>
                      <a:pt x="343606" y="369853"/>
                    </a:cubicBezTo>
                    <a:cubicBezTo>
                      <a:pt x="297965" y="393864"/>
                      <a:pt x="277725" y="426208"/>
                      <a:pt x="232878" y="437717"/>
                    </a:cubicBezTo>
                    <a:cubicBezTo>
                      <a:pt x="188031" y="449226"/>
                      <a:pt x="110244" y="448236"/>
                      <a:pt x="74525" y="438910"/>
                    </a:cubicBezTo>
                    <a:cubicBezTo>
                      <a:pt x="38806" y="429584"/>
                      <a:pt x="34838" y="406961"/>
                      <a:pt x="18566" y="381759"/>
                    </a:cubicBezTo>
                    <a:cubicBezTo>
                      <a:pt x="2294" y="356557"/>
                      <a:pt x="-5445" y="296034"/>
                      <a:pt x="4278" y="267459"/>
                    </a:cubicBezTo>
                    <a:cubicBezTo>
                      <a:pt x="14002" y="238884"/>
                      <a:pt x="76709" y="246225"/>
                      <a:pt x="76907" y="210308"/>
                    </a:cubicBezTo>
                    <a:cubicBezTo>
                      <a:pt x="42577" y="146213"/>
                      <a:pt x="17574" y="107120"/>
                      <a:pt x="45950" y="73386"/>
                    </a:cubicBezTo>
                    <a:close/>
                  </a:path>
                </a:pathLst>
              </a:custGeom>
              <a:solidFill>
                <a:srgbClr val="FF5601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Oval 8">
                <a:extLst>
                  <a:ext uri="{FF2B5EF4-FFF2-40B4-BE49-F238E27FC236}">
                    <a16:creationId xmlns:a16="http://schemas.microsoft.com/office/drawing/2014/main" id="{3FB0D277-2BA4-4011-AE8B-41438D462EE1}"/>
                  </a:ext>
                </a:extLst>
              </p:cNvPr>
              <p:cNvSpPr/>
              <p:nvPr/>
            </p:nvSpPr>
            <p:spPr>
              <a:xfrm>
                <a:off x="4329625" y="307689"/>
                <a:ext cx="4261432" cy="1611974"/>
              </a:xfrm>
              <a:custGeom>
                <a:avLst/>
                <a:gdLst>
                  <a:gd name="connsiteX0" fmla="*/ 0 w 5105400"/>
                  <a:gd name="connsiteY0" fmla="*/ 1136650 h 2273300"/>
                  <a:gd name="connsiteX1" fmla="*/ 2552700 w 5105400"/>
                  <a:gd name="connsiteY1" fmla="*/ 0 h 2273300"/>
                  <a:gd name="connsiteX2" fmla="*/ 5105400 w 5105400"/>
                  <a:gd name="connsiteY2" fmla="*/ 1136650 h 2273300"/>
                  <a:gd name="connsiteX3" fmla="*/ 2552700 w 5105400"/>
                  <a:gd name="connsiteY3" fmla="*/ 2273300 h 2273300"/>
                  <a:gd name="connsiteX4" fmla="*/ 0 w 5105400"/>
                  <a:gd name="connsiteY4" fmla="*/ 1136650 h 2273300"/>
                  <a:gd name="connsiteX0" fmla="*/ 22921 w 5128321"/>
                  <a:gd name="connsiteY0" fmla="*/ 676275 h 1812925"/>
                  <a:gd name="connsiteX1" fmla="*/ 1756471 w 5128321"/>
                  <a:gd name="connsiteY1" fmla="*/ 0 h 1812925"/>
                  <a:gd name="connsiteX2" fmla="*/ 5128321 w 5128321"/>
                  <a:gd name="connsiteY2" fmla="*/ 676275 h 1812925"/>
                  <a:gd name="connsiteX3" fmla="*/ 2575621 w 5128321"/>
                  <a:gd name="connsiteY3" fmla="*/ 1812925 h 1812925"/>
                  <a:gd name="connsiteX4" fmla="*/ 22921 w 5128321"/>
                  <a:gd name="connsiteY4" fmla="*/ 676275 h 1812925"/>
                  <a:gd name="connsiteX0" fmla="*/ 16378 w 5121778"/>
                  <a:gd name="connsiteY0" fmla="*/ 663575 h 1800225"/>
                  <a:gd name="connsiteX1" fmla="*/ 1845178 w 5121778"/>
                  <a:gd name="connsiteY1" fmla="*/ 0 h 1800225"/>
                  <a:gd name="connsiteX2" fmla="*/ 5121778 w 5121778"/>
                  <a:gd name="connsiteY2" fmla="*/ 663575 h 1800225"/>
                  <a:gd name="connsiteX3" fmla="*/ 2569078 w 5121778"/>
                  <a:gd name="connsiteY3" fmla="*/ 1800225 h 1800225"/>
                  <a:gd name="connsiteX4" fmla="*/ 16378 w 5121778"/>
                  <a:gd name="connsiteY4" fmla="*/ 663575 h 1800225"/>
                  <a:gd name="connsiteX0" fmla="*/ 6720 w 5112155"/>
                  <a:gd name="connsiteY0" fmla="*/ 683335 h 1819985"/>
                  <a:gd name="connsiteX1" fmla="*/ 1835520 w 5112155"/>
                  <a:gd name="connsiteY1" fmla="*/ 19760 h 1819985"/>
                  <a:gd name="connsiteX2" fmla="*/ 2470519 w 5112155"/>
                  <a:gd name="connsiteY2" fmla="*/ 219785 h 1819985"/>
                  <a:gd name="connsiteX3" fmla="*/ 5112120 w 5112155"/>
                  <a:gd name="connsiteY3" fmla="*/ 683335 h 1819985"/>
                  <a:gd name="connsiteX4" fmla="*/ 2559420 w 5112155"/>
                  <a:gd name="connsiteY4" fmla="*/ 1819985 h 1819985"/>
                  <a:gd name="connsiteX5" fmla="*/ 6720 w 5112155"/>
                  <a:gd name="connsiteY5" fmla="*/ 683335 h 1819985"/>
                  <a:gd name="connsiteX0" fmla="*/ 15773 w 5121208"/>
                  <a:gd name="connsiteY0" fmla="*/ 680430 h 1817080"/>
                  <a:gd name="connsiteX1" fmla="*/ 1536598 w 5121208"/>
                  <a:gd name="connsiteY1" fmla="*/ 20030 h 1817080"/>
                  <a:gd name="connsiteX2" fmla="*/ 2479572 w 5121208"/>
                  <a:gd name="connsiteY2" fmla="*/ 216880 h 1817080"/>
                  <a:gd name="connsiteX3" fmla="*/ 5121173 w 5121208"/>
                  <a:gd name="connsiteY3" fmla="*/ 680430 h 1817080"/>
                  <a:gd name="connsiteX4" fmla="*/ 2568473 w 5121208"/>
                  <a:gd name="connsiteY4" fmla="*/ 1817080 h 1817080"/>
                  <a:gd name="connsiteX5" fmla="*/ 15773 w 5121208"/>
                  <a:gd name="connsiteY5" fmla="*/ 680430 h 1817080"/>
                  <a:gd name="connsiteX0" fmla="*/ 21063 w 4701036"/>
                  <a:gd name="connsiteY0" fmla="*/ 1021693 h 1841178"/>
                  <a:gd name="connsiteX1" fmla="*/ 1116438 w 4701036"/>
                  <a:gd name="connsiteY1" fmla="*/ 40618 h 1841178"/>
                  <a:gd name="connsiteX2" fmla="*/ 2059412 w 4701036"/>
                  <a:gd name="connsiteY2" fmla="*/ 237468 h 1841178"/>
                  <a:gd name="connsiteX3" fmla="*/ 4701013 w 4701036"/>
                  <a:gd name="connsiteY3" fmla="*/ 701018 h 1841178"/>
                  <a:gd name="connsiteX4" fmla="*/ 2148313 w 4701036"/>
                  <a:gd name="connsiteY4" fmla="*/ 1837668 h 1841178"/>
                  <a:gd name="connsiteX5" fmla="*/ 21063 w 4701036"/>
                  <a:gd name="connsiteY5" fmla="*/ 1021693 h 1841178"/>
                  <a:gd name="connsiteX0" fmla="*/ 45726 w 4725699"/>
                  <a:gd name="connsiteY0" fmla="*/ 997885 h 1816880"/>
                  <a:gd name="connsiteX1" fmla="*/ 747400 w 4725699"/>
                  <a:gd name="connsiteY1" fmla="*/ 623234 h 1816880"/>
                  <a:gd name="connsiteX2" fmla="*/ 1141101 w 4725699"/>
                  <a:gd name="connsiteY2" fmla="*/ 16810 h 1816880"/>
                  <a:gd name="connsiteX3" fmla="*/ 2084075 w 4725699"/>
                  <a:gd name="connsiteY3" fmla="*/ 213660 h 1816880"/>
                  <a:gd name="connsiteX4" fmla="*/ 4725676 w 4725699"/>
                  <a:gd name="connsiteY4" fmla="*/ 677210 h 1816880"/>
                  <a:gd name="connsiteX5" fmla="*/ 2172976 w 4725699"/>
                  <a:gd name="connsiteY5" fmla="*/ 1813860 h 1816880"/>
                  <a:gd name="connsiteX6" fmla="*/ 45726 w 4725699"/>
                  <a:gd name="connsiteY6" fmla="*/ 997885 h 1816880"/>
                  <a:gd name="connsiteX0" fmla="*/ 45726 w 4725699"/>
                  <a:gd name="connsiteY0" fmla="*/ 981818 h 1800813"/>
                  <a:gd name="connsiteX1" fmla="*/ 747400 w 4725699"/>
                  <a:gd name="connsiteY1" fmla="*/ 607167 h 1800813"/>
                  <a:gd name="connsiteX2" fmla="*/ 868051 w 4725699"/>
                  <a:gd name="connsiteY2" fmla="*/ 149967 h 1800813"/>
                  <a:gd name="connsiteX3" fmla="*/ 1141101 w 4725699"/>
                  <a:gd name="connsiteY3" fmla="*/ 743 h 1800813"/>
                  <a:gd name="connsiteX4" fmla="*/ 2084075 w 4725699"/>
                  <a:gd name="connsiteY4" fmla="*/ 197593 h 1800813"/>
                  <a:gd name="connsiteX5" fmla="*/ 4725676 w 4725699"/>
                  <a:gd name="connsiteY5" fmla="*/ 661143 h 1800813"/>
                  <a:gd name="connsiteX6" fmla="*/ 2172976 w 4725699"/>
                  <a:gd name="connsiteY6" fmla="*/ 1797793 h 1800813"/>
                  <a:gd name="connsiteX7" fmla="*/ 45726 w 4725699"/>
                  <a:gd name="connsiteY7" fmla="*/ 981818 h 1800813"/>
                  <a:gd name="connsiteX0" fmla="*/ 45726 w 4725699"/>
                  <a:gd name="connsiteY0" fmla="*/ 997547 h 1816542"/>
                  <a:gd name="connsiteX1" fmla="*/ 747400 w 4725699"/>
                  <a:gd name="connsiteY1" fmla="*/ 622896 h 1816542"/>
                  <a:gd name="connsiteX2" fmla="*/ 868051 w 4725699"/>
                  <a:gd name="connsiteY2" fmla="*/ 165696 h 1816542"/>
                  <a:gd name="connsiteX3" fmla="*/ 1426851 w 4725699"/>
                  <a:gd name="connsiteY3" fmla="*/ 597 h 1816542"/>
                  <a:gd name="connsiteX4" fmla="*/ 2084075 w 4725699"/>
                  <a:gd name="connsiteY4" fmla="*/ 213322 h 1816542"/>
                  <a:gd name="connsiteX5" fmla="*/ 4725676 w 4725699"/>
                  <a:gd name="connsiteY5" fmla="*/ 676872 h 1816542"/>
                  <a:gd name="connsiteX6" fmla="*/ 2172976 w 4725699"/>
                  <a:gd name="connsiteY6" fmla="*/ 1813522 h 1816542"/>
                  <a:gd name="connsiteX7" fmla="*/ 45726 w 4725699"/>
                  <a:gd name="connsiteY7" fmla="*/ 997547 h 1816542"/>
                  <a:gd name="connsiteX0" fmla="*/ 114387 w 4794360"/>
                  <a:gd name="connsiteY0" fmla="*/ 997547 h 1816481"/>
                  <a:gd name="connsiteX1" fmla="*/ 342987 w 4794360"/>
                  <a:gd name="connsiteY1" fmla="*/ 711796 h 1816481"/>
                  <a:gd name="connsiteX2" fmla="*/ 816061 w 4794360"/>
                  <a:gd name="connsiteY2" fmla="*/ 622896 h 1816481"/>
                  <a:gd name="connsiteX3" fmla="*/ 936712 w 4794360"/>
                  <a:gd name="connsiteY3" fmla="*/ 165696 h 1816481"/>
                  <a:gd name="connsiteX4" fmla="*/ 1495512 w 4794360"/>
                  <a:gd name="connsiteY4" fmla="*/ 597 h 1816481"/>
                  <a:gd name="connsiteX5" fmla="*/ 2152736 w 4794360"/>
                  <a:gd name="connsiteY5" fmla="*/ 213322 h 1816481"/>
                  <a:gd name="connsiteX6" fmla="*/ 4794337 w 4794360"/>
                  <a:gd name="connsiteY6" fmla="*/ 676872 h 1816481"/>
                  <a:gd name="connsiteX7" fmla="*/ 2241637 w 4794360"/>
                  <a:gd name="connsiteY7" fmla="*/ 1813522 h 1816481"/>
                  <a:gd name="connsiteX8" fmla="*/ 114387 w 4794360"/>
                  <a:gd name="connsiteY8" fmla="*/ 997547 h 1816481"/>
                  <a:gd name="connsiteX0" fmla="*/ 138046 w 4700543"/>
                  <a:gd name="connsiteY0" fmla="*/ 1146772 h 1820964"/>
                  <a:gd name="connsiteX1" fmla="*/ 249171 w 4700543"/>
                  <a:gd name="connsiteY1" fmla="*/ 711796 h 1820964"/>
                  <a:gd name="connsiteX2" fmla="*/ 722245 w 4700543"/>
                  <a:gd name="connsiteY2" fmla="*/ 622896 h 1820964"/>
                  <a:gd name="connsiteX3" fmla="*/ 842896 w 4700543"/>
                  <a:gd name="connsiteY3" fmla="*/ 165696 h 1820964"/>
                  <a:gd name="connsiteX4" fmla="*/ 1401696 w 4700543"/>
                  <a:gd name="connsiteY4" fmla="*/ 597 h 1820964"/>
                  <a:gd name="connsiteX5" fmla="*/ 2058920 w 4700543"/>
                  <a:gd name="connsiteY5" fmla="*/ 213322 h 1820964"/>
                  <a:gd name="connsiteX6" fmla="*/ 4700521 w 4700543"/>
                  <a:gd name="connsiteY6" fmla="*/ 676872 h 1820964"/>
                  <a:gd name="connsiteX7" fmla="*/ 2147821 w 4700543"/>
                  <a:gd name="connsiteY7" fmla="*/ 1813522 h 1820964"/>
                  <a:gd name="connsiteX8" fmla="*/ 138046 w 4700543"/>
                  <a:gd name="connsiteY8" fmla="*/ 1146772 h 1820964"/>
                  <a:gd name="connsiteX0" fmla="*/ 55746 w 4618235"/>
                  <a:gd name="connsiteY0" fmla="*/ 1146772 h 1363617"/>
                  <a:gd name="connsiteX1" fmla="*/ 166871 w 4618235"/>
                  <a:gd name="connsiteY1" fmla="*/ 711796 h 1363617"/>
                  <a:gd name="connsiteX2" fmla="*/ 639945 w 4618235"/>
                  <a:gd name="connsiteY2" fmla="*/ 622896 h 1363617"/>
                  <a:gd name="connsiteX3" fmla="*/ 760596 w 4618235"/>
                  <a:gd name="connsiteY3" fmla="*/ 165696 h 1363617"/>
                  <a:gd name="connsiteX4" fmla="*/ 1319396 w 4618235"/>
                  <a:gd name="connsiteY4" fmla="*/ 597 h 1363617"/>
                  <a:gd name="connsiteX5" fmla="*/ 1976620 w 4618235"/>
                  <a:gd name="connsiteY5" fmla="*/ 213322 h 1363617"/>
                  <a:gd name="connsiteX6" fmla="*/ 4618221 w 4618235"/>
                  <a:gd name="connsiteY6" fmla="*/ 676872 h 1363617"/>
                  <a:gd name="connsiteX7" fmla="*/ 951096 w 4618235"/>
                  <a:gd name="connsiteY7" fmla="*/ 1343622 h 1363617"/>
                  <a:gd name="connsiteX8" fmla="*/ 55746 w 4618235"/>
                  <a:gd name="connsiteY8" fmla="*/ 1146772 h 1363617"/>
                  <a:gd name="connsiteX0" fmla="*/ 55746 w 4618232"/>
                  <a:gd name="connsiteY0" fmla="*/ 1146772 h 1389388"/>
                  <a:gd name="connsiteX1" fmla="*/ 166871 w 4618232"/>
                  <a:gd name="connsiteY1" fmla="*/ 711796 h 1389388"/>
                  <a:gd name="connsiteX2" fmla="*/ 639945 w 4618232"/>
                  <a:gd name="connsiteY2" fmla="*/ 622896 h 1389388"/>
                  <a:gd name="connsiteX3" fmla="*/ 760596 w 4618232"/>
                  <a:gd name="connsiteY3" fmla="*/ 165696 h 1389388"/>
                  <a:gd name="connsiteX4" fmla="*/ 1319396 w 4618232"/>
                  <a:gd name="connsiteY4" fmla="*/ 597 h 1389388"/>
                  <a:gd name="connsiteX5" fmla="*/ 1976620 w 4618232"/>
                  <a:gd name="connsiteY5" fmla="*/ 213322 h 1389388"/>
                  <a:gd name="connsiteX6" fmla="*/ 4618221 w 4618232"/>
                  <a:gd name="connsiteY6" fmla="*/ 676872 h 1389388"/>
                  <a:gd name="connsiteX7" fmla="*/ 951096 w 4618232"/>
                  <a:gd name="connsiteY7" fmla="*/ 1343622 h 1389388"/>
                  <a:gd name="connsiteX8" fmla="*/ 55746 w 4618232"/>
                  <a:gd name="connsiteY8" fmla="*/ 1146772 h 1389388"/>
                  <a:gd name="connsiteX0" fmla="*/ 55746 w 4618233"/>
                  <a:gd name="connsiteY0" fmla="*/ 1146772 h 1363617"/>
                  <a:gd name="connsiteX1" fmla="*/ 166871 w 4618233"/>
                  <a:gd name="connsiteY1" fmla="*/ 711796 h 1363617"/>
                  <a:gd name="connsiteX2" fmla="*/ 639945 w 4618233"/>
                  <a:gd name="connsiteY2" fmla="*/ 622896 h 1363617"/>
                  <a:gd name="connsiteX3" fmla="*/ 760596 w 4618233"/>
                  <a:gd name="connsiteY3" fmla="*/ 165696 h 1363617"/>
                  <a:gd name="connsiteX4" fmla="*/ 1319396 w 4618233"/>
                  <a:gd name="connsiteY4" fmla="*/ 597 h 1363617"/>
                  <a:gd name="connsiteX5" fmla="*/ 1976620 w 4618233"/>
                  <a:gd name="connsiteY5" fmla="*/ 213322 h 1363617"/>
                  <a:gd name="connsiteX6" fmla="*/ 4618221 w 4618233"/>
                  <a:gd name="connsiteY6" fmla="*/ 676872 h 1363617"/>
                  <a:gd name="connsiteX7" fmla="*/ 951096 w 4618233"/>
                  <a:gd name="connsiteY7" fmla="*/ 1343622 h 1363617"/>
                  <a:gd name="connsiteX8" fmla="*/ 55746 w 4618233"/>
                  <a:gd name="connsiteY8" fmla="*/ 1146772 h 1363617"/>
                  <a:gd name="connsiteX0" fmla="*/ 39185 w 4601671"/>
                  <a:gd name="connsiteY0" fmla="*/ 1146772 h 1369528"/>
                  <a:gd name="connsiteX1" fmla="*/ 150310 w 4601671"/>
                  <a:gd name="connsiteY1" fmla="*/ 711796 h 1369528"/>
                  <a:gd name="connsiteX2" fmla="*/ 623384 w 4601671"/>
                  <a:gd name="connsiteY2" fmla="*/ 622896 h 1369528"/>
                  <a:gd name="connsiteX3" fmla="*/ 744035 w 4601671"/>
                  <a:gd name="connsiteY3" fmla="*/ 165696 h 1369528"/>
                  <a:gd name="connsiteX4" fmla="*/ 1302835 w 4601671"/>
                  <a:gd name="connsiteY4" fmla="*/ 597 h 1369528"/>
                  <a:gd name="connsiteX5" fmla="*/ 1960059 w 4601671"/>
                  <a:gd name="connsiteY5" fmla="*/ 213322 h 1369528"/>
                  <a:gd name="connsiteX6" fmla="*/ 4601660 w 4601671"/>
                  <a:gd name="connsiteY6" fmla="*/ 676872 h 1369528"/>
                  <a:gd name="connsiteX7" fmla="*/ 709110 w 4601671"/>
                  <a:gd name="connsiteY7" fmla="*/ 1349972 h 1369528"/>
                  <a:gd name="connsiteX8" fmla="*/ 39185 w 4601671"/>
                  <a:gd name="connsiteY8" fmla="*/ 1146772 h 1369528"/>
                  <a:gd name="connsiteX0" fmla="*/ 39185 w 4606090"/>
                  <a:gd name="connsiteY0" fmla="*/ 1146772 h 1351912"/>
                  <a:gd name="connsiteX1" fmla="*/ 150310 w 4606090"/>
                  <a:gd name="connsiteY1" fmla="*/ 711796 h 1351912"/>
                  <a:gd name="connsiteX2" fmla="*/ 623384 w 4606090"/>
                  <a:gd name="connsiteY2" fmla="*/ 622896 h 1351912"/>
                  <a:gd name="connsiteX3" fmla="*/ 744035 w 4606090"/>
                  <a:gd name="connsiteY3" fmla="*/ 165696 h 1351912"/>
                  <a:gd name="connsiteX4" fmla="*/ 1302835 w 4606090"/>
                  <a:gd name="connsiteY4" fmla="*/ 597 h 1351912"/>
                  <a:gd name="connsiteX5" fmla="*/ 1960059 w 4606090"/>
                  <a:gd name="connsiteY5" fmla="*/ 213322 h 1351912"/>
                  <a:gd name="connsiteX6" fmla="*/ 4601660 w 4606090"/>
                  <a:gd name="connsiteY6" fmla="*/ 676872 h 1351912"/>
                  <a:gd name="connsiteX7" fmla="*/ 1248861 w 4606090"/>
                  <a:gd name="connsiteY7" fmla="*/ 1213446 h 1351912"/>
                  <a:gd name="connsiteX8" fmla="*/ 709110 w 4606090"/>
                  <a:gd name="connsiteY8" fmla="*/ 1349972 h 1351912"/>
                  <a:gd name="connsiteX9" fmla="*/ 39185 w 4606090"/>
                  <a:gd name="connsiteY9" fmla="*/ 1146772 h 1351912"/>
                  <a:gd name="connsiteX0" fmla="*/ 39185 w 4606090"/>
                  <a:gd name="connsiteY0" fmla="*/ 1146772 h 1367111"/>
                  <a:gd name="connsiteX1" fmla="*/ 150310 w 4606090"/>
                  <a:gd name="connsiteY1" fmla="*/ 711796 h 1367111"/>
                  <a:gd name="connsiteX2" fmla="*/ 623384 w 4606090"/>
                  <a:gd name="connsiteY2" fmla="*/ 622896 h 1367111"/>
                  <a:gd name="connsiteX3" fmla="*/ 744035 w 4606090"/>
                  <a:gd name="connsiteY3" fmla="*/ 165696 h 1367111"/>
                  <a:gd name="connsiteX4" fmla="*/ 1302835 w 4606090"/>
                  <a:gd name="connsiteY4" fmla="*/ 597 h 1367111"/>
                  <a:gd name="connsiteX5" fmla="*/ 1960059 w 4606090"/>
                  <a:gd name="connsiteY5" fmla="*/ 213322 h 1367111"/>
                  <a:gd name="connsiteX6" fmla="*/ 4601660 w 4606090"/>
                  <a:gd name="connsiteY6" fmla="*/ 676872 h 1367111"/>
                  <a:gd name="connsiteX7" fmla="*/ 1248861 w 4606090"/>
                  <a:gd name="connsiteY7" fmla="*/ 1213446 h 1367111"/>
                  <a:gd name="connsiteX8" fmla="*/ 709110 w 4606090"/>
                  <a:gd name="connsiteY8" fmla="*/ 1349972 h 1367111"/>
                  <a:gd name="connsiteX9" fmla="*/ 39185 w 4606090"/>
                  <a:gd name="connsiteY9" fmla="*/ 1146772 h 1367111"/>
                  <a:gd name="connsiteX0" fmla="*/ 39185 w 4606090"/>
                  <a:gd name="connsiteY0" fmla="*/ 1146772 h 1367111"/>
                  <a:gd name="connsiteX1" fmla="*/ 150310 w 4606090"/>
                  <a:gd name="connsiteY1" fmla="*/ 711796 h 1367111"/>
                  <a:gd name="connsiteX2" fmla="*/ 623384 w 4606090"/>
                  <a:gd name="connsiteY2" fmla="*/ 622896 h 1367111"/>
                  <a:gd name="connsiteX3" fmla="*/ 744035 w 4606090"/>
                  <a:gd name="connsiteY3" fmla="*/ 165696 h 1367111"/>
                  <a:gd name="connsiteX4" fmla="*/ 1302835 w 4606090"/>
                  <a:gd name="connsiteY4" fmla="*/ 597 h 1367111"/>
                  <a:gd name="connsiteX5" fmla="*/ 1960059 w 4606090"/>
                  <a:gd name="connsiteY5" fmla="*/ 213322 h 1367111"/>
                  <a:gd name="connsiteX6" fmla="*/ 4601660 w 4606090"/>
                  <a:gd name="connsiteY6" fmla="*/ 676872 h 1367111"/>
                  <a:gd name="connsiteX7" fmla="*/ 1248861 w 4606090"/>
                  <a:gd name="connsiteY7" fmla="*/ 1213446 h 1367111"/>
                  <a:gd name="connsiteX8" fmla="*/ 709110 w 4606090"/>
                  <a:gd name="connsiteY8" fmla="*/ 1349972 h 1367111"/>
                  <a:gd name="connsiteX9" fmla="*/ 39185 w 4606090"/>
                  <a:gd name="connsiteY9" fmla="*/ 1146772 h 1367111"/>
                  <a:gd name="connsiteX0" fmla="*/ 39185 w 4601749"/>
                  <a:gd name="connsiteY0" fmla="*/ 1146772 h 1367111"/>
                  <a:gd name="connsiteX1" fmla="*/ 150310 w 4601749"/>
                  <a:gd name="connsiteY1" fmla="*/ 711796 h 1367111"/>
                  <a:gd name="connsiteX2" fmla="*/ 623384 w 4601749"/>
                  <a:gd name="connsiteY2" fmla="*/ 622896 h 1367111"/>
                  <a:gd name="connsiteX3" fmla="*/ 744035 w 4601749"/>
                  <a:gd name="connsiteY3" fmla="*/ 165696 h 1367111"/>
                  <a:gd name="connsiteX4" fmla="*/ 1302835 w 4601749"/>
                  <a:gd name="connsiteY4" fmla="*/ 597 h 1367111"/>
                  <a:gd name="connsiteX5" fmla="*/ 1960059 w 4601749"/>
                  <a:gd name="connsiteY5" fmla="*/ 213322 h 1367111"/>
                  <a:gd name="connsiteX6" fmla="*/ 4601660 w 4601749"/>
                  <a:gd name="connsiteY6" fmla="*/ 676872 h 1367111"/>
                  <a:gd name="connsiteX7" fmla="*/ 1871160 w 4601749"/>
                  <a:gd name="connsiteY7" fmla="*/ 1232496 h 1367111"/>
                  <a:gd name="connsiteX8" fmla="*/ 1248861 w 4601749"/>
                  <a:gd name="connsiteY8" fmla="*/ 1213446 h 1367111"/>
                  <a:gd name="connsiteX9" fmla="*/ 709110 w 4601749"/>
                  <a:gd name="connsiteY9" fmla="*/ 1349972 h 1367111"/>
                  <a:gd name="connsiteX10" fmla="*/ 39185 w 4601749"/>
                  <a:gd name="connsiteY10" fmla="*/ 1146772 h 1367111"/>
                  <a:gd name="connsiteX0" fmla="*/ 39185 w 4601749"/>
                  <a:gd name="connsiteY0" fmla="*/ 1146772 h 1367111"/>
                  <a:gd name="connsiteX1" fmla="*/ 150310 w 4601749"/>
                  <a:gd name="connsiteY1" fmla="*/ 711796 h 1367111"/>
                  <a:gd name="connsiteX2" fmla="*/ 623384 w 4601749"/>
                  <a:gd name="connsiteY2" fmla="*/ 622896 h 1367111"/>
                  <a:gd name="connsiteX3" fmla="*/ 744035 w 4601749"/>
                  <a:gd name="connsiteY3" fmla="*/ 165696 h 1367111"/>
                  <a:gd name="connsiteX4" fmla="*/ 1302835 w 4601749"/>
                  <a:gd name="connsiteY4" fmla="*/ 597 h 1367111"/>
                  <a:gd name="connsiteX5" fmla="*/ 1960059 w 4601749"/>
                  <a:gd name="connsiteY5" fmla="*/ 213322 h 1367111"/>
                  <a:gd name="connsiteX6" fmla="*/ 4601660 w 4601749"/>
                  <a:gd name="connsiteY6" fmla="*/ 676872 h 1367111"/>
                  <a:gd name="connsiteX7" fmla="*/ 1871160 w 4601749"/>
                  <a:gd name="connsiteY7" fmla="*/ 1232496 h 1367111"/>
                  <a:gd name="connsiteX8" fmla="*/ 1248861 w 4601749"/>
                  <a:gd name="connsiteY8" fmla="*/ 1213446 h 1367111"/>
                  <a:gd name="connsiteX9" fmla="*/ 709110 w 4601749"/>
                  <a:gd name="connsiteY9" fmla="*/ 1349972 h 1367111"/>
                  <a:gd name="connsiteX10" fmla="*/ 39185 w 4601749"/>
                  <a:gd name="connsiteY10" fmla="*/ 1146772 h 1367111"/>
                  <a:gd name="connsiteX0" fmla="*/ 39185 w 4602698"/>
                  <a:gd name="connsiteY0" fmla="*/ 1146772 h 1367111"/>
                  <a:gd name="connsiteX1" fmla="*/ 150310 w 4602698"/>
                  <a:gd name="connsiteY1" fmla="*/ 711796 h 1367111"/>
                  <a:gd name="connsiteX2" fmla="*/ 623384 w 4602698"/>
                  <a:gd name="connsiteY2" fmla="*/ 622896 h 1367111"/>
                  <a:gd name="connsiteX3" fmla="*/ 744035 w 4602698"/>
                  <a:gd name="connsiteY3" fmla="*/ 165696 h 1367111"/>
                  <a:gd name="connsiteX4" fmla="*/ 1302835 w 4602698"/>
                  <a:gd name="connsiteY4" fmla="*/ 597 h 1367111"/>
                  <a:gd name="connsiteX5" fmla="*/ 1960059 w 4602698"/>
                  <a:gd name="connsiteY5" fmla="*/ 213322 h 1367111"/>
                  <a:gd name="connsiteX6" fmla="*/ 4601660 w 4602698"/>
                  <a:gd name="connsiteY6" fmla="*/ 676872 h 1367111"/>
                  <a:gd name="connsiteX7" fmla="*/ 2214061 w 4602698"/>
                  <a:gd name="connsiteY7" fmla="*/ 968971 h 1367111"/>
                  <a:gd name="connsiteX8" fmla="*/ 1871160 w 4602698"/>
                  <a:gd name="connsiteY8" fmla="*/ 1232496 h 1367111"/>
                  <a:gd name="connsiteX9" fmla="*/ 1248861 w 4602698"/>
                  <a:gd name="connsiteY9" fmla="*/ 1213446 h 1367111"/>
                  <a:gd name="connsiteX10" fmla="*/ 709110 w 4602698"/>
                  <a:gd name="connsiteY10" fmla="*/ 1349972 h 1367111"/>
                  <a:gd name="connsiteX11" fmla="*/ 39185 w 4602698"/>
                  <a:gd name="connsiteY11" fmla="*/ 1146772 h 1367111"/>
                  <a:gd name="connsiteX0" fmla="*/ 39185 w 4614786"/>
                  <a:gd name="connsiteY0" fmla="*/ 1146772 h 1367111"/>
                  <a:gd name="connsiteX1" fmla="*/ 150310 w 4614786"/>
                  <a:gd name="connsiteY1" fmla="*/ 711796 h 1367111"/>
                  <a:gd name="connsiteX2" fmla="*/ 623384 w 4614786"/>
                  <a:gd name="connsiteY2" fmla="*/ 622896 h 1367111"/>
                  <a:gd name="connsiteX3" fmla="*/ 744035 w 4614786"/>
                  <a:gd name="connsiteY3" fmla="*/ 165696 h 1367111"/>
                  <a:gd name="connsiteX4" fmla="*/ 1302835 w 4614786"/>
                  <a:gd name="connsiteY4" fmla="*/ 597 h 1367111"/>
                  <a:gd name="connsiteX5" fmla="*/ 1960059 w 4614786"/>
                  <a:gd name="connsiteY5" fmla="*/ 213322 h 1367111"/>
                  <a:gd name="connsiteX6" fmla="*/ 4601660 w 4614786"/>
                  <a:gd name="connsiteY6" fmla="*/ 676872 h 1367111"/>
                  <a:gd name="connsiteX7" fmla="*/ 2855410 w 4614786"/>
                  <a:gd name="connsiteY7" fmla="*/ 1032471 h 1367111"/>
                  <a:gd name="connsiteX8" fmla="*/ 2214061 w 4614786"/>
                  <a:gd name="connsiteY8" fmla="*/ 968971 h 1367111"/>
                  <a:gd name="connsiteX9" fmla="*/ 1871160 w 4614786"/>
                  <a:gd name="connsiteY9" fmla="*/ 1232496 h 1367111"/>
                  <a:gd name="connsiteX10" fmla="*/ 1248861 w 4614786"/>
                  <a:gd name="connsiteY10" fmla="*/ 1213446 h 1367111"/>
                  <a:gd name="connsiteX11" fmla="*/ 709110 w 4614786"/>
                  <a:gd name="connsiteY11" fmla="*/ 1349972 h 1367111"/>
                  <a:gd name="connsiteX12" fmla="*/ 39185 w 4614786"/>
                  <a:gd name="connsiteY12" fmla="*/ 1146772 h 1367111"/>
                  <a:gd name="connsiteX0" fmla="*/ 39185 w 4613364"/>
                  <a:gd name="connsiteY0" fmla="*/ 1146772 h 1367111"/>
                  <a:gd name="connsiteX1" fmla="*/ 150310 w 4613364"/>
                  <a:gd name="connsiteY1" fmla="*/ 711796 h 1367111"/>
                  <a:gd name="connsiteX2" fmla="*/ 623384 w 4613364"/>
                  <a:gd name="connsiteY2" fmla="*/ 622896 h 1367111"/>
                  <a:gd name="connsiteX3" fmla="*/ 744035 w 4613364"/>
                  <a:gd name="connsiteY3" fmla="*/ 165696 h 1367111"/>
                  <a:gd name="connsiteX4" fmla="*/ 1302835 w 4613364"/>
                  <a:gd name="connsiteY4" fmla="*/ 597 h 1367111"/>
                  <a:gd name="connsiteX5" fmla="*/ 1960059 w 4613364"/>
                  <a:gd name="connsiteY5" fmla="*/ 213322 h 1367111"/>
                  <a:gd name="connsiteX6" fmla="*/ 4601660 w 4613364"/>
                  <a:gd name="connsiteY6" fmla="*/ 676872 h 1367111"/>
                  <a:gd name="connsiteX7" fmla="*/ 2855410 w 4613364"/>
                  <a:gd name="connsiteY7" fmla="*/ 1032471 h 1367111"/>
                  <a:gd name="connsiteX8" fmla="*/ 2214061 w 4613364"/>
                  <a:gd name="connsiteY8" fmla="*/ 968971 h 1367111"/>
                  <a:gd name="connsiteX9" fmla="*/ 1871160 w 4613364"/>
                  <a:gd name="connsiteY9" fmla="*/ 1232496 h 1367111"/>
                  <a:gd name="connsiteX10" fmla="*/ 1248861 w 4613364"/>
                  <a:gd name="connsiteY10" fmla="*/ 1213446 h 1367111"/>
                  <a:gd name="connsiteX11" fmla="*/ 709110 w 4613364"/>
                  <a:gd name="connsiteY11" fmla="*/ 1349972 h 1367111"/>
                  <a:gd name="connsiteX12" fmla="*/ 39185 w 4613364"/>
                  <a:gd name="connsiteY12" fmla="*/ 1146772 h 1367111"/>
                  <a:gd name="connsiteX0" fmla="*/ 39185 w 4613364"/>
                  <a:gd name="connsiteY0" fmla="*/ 1146772 h 1367111"/>
                  <a:gd name="connsiteX1" fmla="*/ 150310 w 4613364"/>
                  <a:gd name="connsiteY1" fmla="*/ 711796 h 1367111"/>
                  <a:gd name="connsiteX2" fmla="*/ 623384 w 4613364"/>
                  <a:gd name="connsiteY2" fmla="*/ 622896 h 1367111"/>
                  <a:gd name="connsiteX3" fmla="*/ 744035 w 4613364"/>
                  <a:gd name="connsiteY3" fmla="*/ 165696 h 1367111"/>
                  <a:gd name="connsiteX4" fmla="*/ 1302835 w 4613364"/>
                  <a:gd name="connsiteY4" fmla="*/ 597 h 1367111"/>
                  <a:gd name="connsiteX5" fmla="*/ 1960059 w 4613364"/>
                  <a:gd name="connsiteY5" fmla="*/ 213322 h 1367111"/>
                  <a:gd name="connsiteX6" fmla="*/ 4601660 w 4613364"/>
                  <a:gd name="connsiteY6" fmla="*/ 676872 h 1367111"/>
                  <a:gd name="connsiteX7" fmla="*/ 2855410 w 4613364"/>
                  <a:gd name="connsiteY7" fmla="*/ 1032471 h 1367111"/>
                  <a:gd name="connsiteX8" fmla="*/ 2214061 w 4613364"/>
                  <a:gd name="connsiteY8" fmla="*/ 968971 h 1367111"/>
                  <a:gd name="connsiteX9" fmla="*/ 1871160 w 4613364"/>
                  <a:gd name="connsiteY9" fmla="*/ 1232496 h 1367111"/>
                  <a:gd name="connsiteX10" fmla="*/ 1248861 w 4613364"/>
                  <a:gd name="connsiteY10" fmla="*/ 1213446 h 1367111"/>
                  <a:gd name="connsiteX11" fmla="*/ 709110 w 4613364"/>
                  <a:gd name="connsiteY11" fmla="*/ 1349972 h 1367111"/>
                  <a:gd name="connsiteX12" fmla="*/ 39185 w 4613364"/>
                  <a:gd name="connsiteY12" fmla="*/ 1146772 h 1367111"/>
                  <a:gd name="connsiteX0" fmla="*/ 39185 w 4613364"/>
                  <a:gd name="connsiteY0" fmla="*/ 1146772 h 1367111"/>
                  <a:gd name="connsiteX1" fmla="*/ 150310 w 4613364"/>
                  <a:gd name="connsiteY1" fmla="*/ 711796 h 1367111"/>
                  <a:gd name="connsiteX2" fmla="*/ 623384 w 4613364"/>
                  <a:gd name="connsiteY2" fmla="*/ 622896 h 1367111"/>
                  <a:gd name="connsiteX3" fmla="*/ 744035 w 4613364"/>
                  <a:gd name="connsiteY3" fmla="*/ 165696 h 1367111"/>
                  <a:gd name="connsiteX4" fmla="*/ 1302835 w 4613364"/>
                  <a:gd name="connsiteY4" fmla="*/ 597 h 1367111"/>
                  <a:gd name="connsiteX5" fmla="*/ 1960059 w 4613364"/>
                  <a:gd name="connsiteY5" fmla="*/ 213322 h 1367111"/>
                  <a:gd name="connsiteX6" fmla="*/ 4601660 w 4613364"/>
                  <a:gd name="connsiteY6" fmla="*/ 676872 h 1367111"/>
                  <a:gd name="connsiteX7" fmla="*/ 2855410 w 4613364"/>
                  <a:gd name="connsiteY7" fmla="*/ 1032471 h 1367111"/>
                  <a:gd name="connsiteX8" fmla="*/ 2214061 w 4613364"/>
                  <a:gd name="connsiteY8" fmla="*/ 968971 h 1367111"/>
                  <a:gd name="connsiteX9" fmla="*/ 1975935 w 4613364"/>
                  <a:gd name="connsiteY9" fmla="*/ 1026121 h 1367111"/>
                  <a:gd name="connsiteX10" fmla="*/ 1871160 w 4613364"/>
                  <a:gd name="connsiteY10" fmla="*/ 1232496 h 1367111"/>
                  <a:gd name="connsiteX11" fmla="*/ 1248861 w 4613364"/>
                  <a:gd name="connsiteY11" fmla="*/ 1213446 h 1367111"/>
                  <a:gd name="connsiteX12" fmla="*/ 709110 w 4613364"/>
                  <a:gd name="connsiteY12" fmla="*/ 1349972 h 1367111"/>
                  <a:gd name="connsiteX13" fmla="*/ 39185 w 4613364"/>
                  <a:gd name="connsiteY13" fmla="*/ 1146772 h 1367111"/>
                  <a:gd name="connsiteX0" fmla="*/ 39185 w 4613364"/>
                  <a:gd name="connsiteY0" fmla="*/ 1146772 h 1367111"/>
                  <a:gd name="connsiteX1" fmla="*/ 150310 w 4613364"/>
                  <a:gd name="connsiteY1" fmla="*/ 711796 h 1367111"/>
                  <a:gd name="connsiteX2" fmla="*/ 623384 w 4613364"/>
                  <a:gd name="connsiteY2" fmla="*/ 622896 h 1367111"/>
                  <a:gd name="connsiteX3" fmla="*/ 744035 w 4613364"/>
                  <a:gd name="connsiteY3" fmla="*/ 165696 h 1367111"/>
                  <a:gd name="connsiteX4" fmla="*/ 1302835 w 4613364"/>
                  <a:gd name="connsiteY4" fmla="*/ 597 h 1367111"/>
                  <a:gd name="connsiteX5" fmla="*/ 1960059 w 4613364"/>
                  <a:gd name="connsiteY5" fmla="*/ 213322 h 1367111"/>
                  <a:gd name="connsiteX6" fmla="*/ 4601660 w 4613364"/>
                  <a:gd name="connsiteY6" fmla="*/ 676872 h 1367111"/>
                  <a:gd name="connsiteX7" fmla="*/ 2855410 w 4613364"/>
                  <a:gd name="connsiteY7" fmla="*/ 1032471 h 1367111"/>
                  <a:gd name="connsiteX8" fmla="*/ 2214061 w 4613364"/>
                  <a:gd name="connsiteY8" fmla="*/ 968971 h 1367111"/>
                  <a:gd name="connsiteX9" fmla="*/ 1975935 w 4613364"/>
                  <a:gd name="connsiteY9" fmla="*/ 1026121 h 1367111"/>
                  <a:gd name="connsiteX10" fmla="*/ 1871160 w 4613364"/>
                  <a:gd name="connsiteY10" fmla="*/ 1232496 h 1367111"/>
                  <a:gd name="connsiteX11" fmla="*/ 1248861 w 4613364"/>
                  <a:gd name="connsiteY11" fmla="*/ 1213446 h 1367111"/>
                  <a:gd name="connsiteX12" fmla="*/ 709110 w 4613364"/>
                  <a:gd name="connsiteY12" fmla="*/ 1349972 h 1367111"/>
                  <a:gd name="connsiteX13" fmla="*/ 39185 w 4613364"/>
                  <a:gd name="connsiteY13" fmla="*/ 1146772 h 1367111"/>
                  <a:gd name="connsiteX0" fmla="*/ 39185 w 4613364"/>
                  <a:gd name="connsiteY0" fmla="*/ 1146772 h 1367111"/>
                  <a:gd name="connsiteX1" fmla="*/ 150310 w 4613364"/>
                  <a:gd name="connsiteY1" fmla="*/ 711796 h 1367111"/>
                  <a:gd name="connsiteX2" fmla="*/ 623384 w 4613364"/>
                  <a:gd name="connsiteY2" fmla="*/ 622896 h 1367111"/>
                  <a:gd name="connsiteX3" fmla="*/ 744035 w 4613364"/>
                  <a:gd name="connsiteY3" fmla="*/ 165696 h 1367111"/>
                  <a:gd name="connsiteX4" fmla="*/ 1302835 w 4613364"/>
                  <a:gd name="connsiteY4" fmla="*/ 597 h 1367111"/>
                  <a:gd name="connsiteX5" fmla="*/ 1960059 w 4613364"/>
                  <a:gd name="connsiteY5" fmla="*/ 213322 h 1367111"/>
                  <a:gd name="connsiteX6" fmla="*/ 4601660 w 4613364"/>
                  <a:gd name="connsiteY6" fmla="*/ 676872 h 1367111"/>
                  <a:gd name="connsiteX7" fmla="*/ 2855410 w 4613364"/>
                  <a:gd name="connsiteY7" fmla="*/ 1032471 h 1367111"/>
                  <a:gd name="connsiteX8" fmla="*/ 2214061 w 4613364"/>
                  <a:gd name="connsiteY8" fmla="*/ 968971 h 1367111"/>
                  <a:gd name="connsiteX9" fmla="*/ 1975935 w 4613364"/>
                  <a:gd name="connsiteY9" fmla="*/ 1026121 h 1367111"/>
                  <a:gd name="connsiteX10" fmla="*/ 1871160 w 4613364"/>
                  <a:gd name="connsiteY10" fmla="*/ 1194396 h 1367111"/>
                  <a:gd name="connsiteX11" fmla="*/ 1248861 w 4613364"/>
                  <a:gd name="connsiteY11" fmla="*/ 1213446 h 1367111"/>
                  <a:gd name="connsiteX12" fmla="*/ 709110 w 4613364"/>
                  <a:gd name="connsiteY12" fmla="*/ 1349972 h 1367111"/>
                  <a:gd name="connsiteX13" fmla="*/ 39185 w 4613364"/>
                  <a:gd name="connsiteY13" fmla="*/ 1146772 h 1367111"/>
                  <a:gd name="connsiteX0" fmla="*/ 39185 w 4614257"/>
                  <a:gd name="connsiteY0" fmla="*/ 1146772 h 1367111"/>
                  <a:gd name="connsiteX1" fmla="*/ 150310 w 4614257"/>
                  <a:gd name="connsiteY1" fmla="*/ 711796 h 1367111"/>
                  <a:gd name="connsiteX2" fmla="*/ 623384 w 4614257"/>
                  <a:gd name="connsiteY2" fmla="*/ 622896 h 1367111"/>
                  <a:gd name="connsiteX3" fmla="*/ 744035 w 4614257"/>
                  <a:gd name="connsiteY3" fmla="*/ 165696 h 1367111"/>
                  <a:gd name="connsiteX4" fmla="*/ 1302835 w 4614257"/>
                  <a:gd name="connsiteY4" fmla="*/ 597 h 1367111"/>
                  <a:gd name="connsiteX5" fmla="*/ 1960059 w 4614257"/>
                  <a:gd name="connsiteY5" fmla="*/ 213322 h 1367111"/>
                  <a:gd name="connsiteX6" fmla="*/ 4601660 w 4614257"/>
                  <a:gd name="connsiteY6" fmla="*/ 676872 h 1367111"/>
                  <a:gd name="connsiteX7" fmla="*/ 2855410 w 4614257"/>
                  <a:gd name="connsiteY7" fmla="*/ 1032471 h 1367111"/>
                  <a:gd name="connsiteX8" fmla="*/ 2636335 w 4614257"/>
                  <a:gd name="connsiteY8" fmla="*/ 937221 h 1367111"/>
                  <a:gd name="connsiteX9" fmla="*/ 2214061 w 4614257"/>
                  <a:gd name="connsiteY9" fmla="*/ 968971 h 1367111"/>
                  <a:gd name="connsiteX10" fmla="*/ 1975935 w 4614257"/>
                  <a:gd name="connsiteY10" fmla="*/ 1026121 h 1367111"/>
                  <a:gd name="connsiteX11" fmla="*/ 1871160 w 4614257"/>
                  <a:gd name="connsiteY11" fmla="*/ 1194396 h 1367111"/>
                  <a:gd name="connsiteX12" fmla="*/ 1248861 w 4614257"/>
                  <a:gd name="connsiteY12" fmla="*/ 1213446 h 1367111"/>
                  <a:gd name="connsiteX13" fmla="*/ 709110 w 4614257"/>
                  <a:gd name="connsiteY13" fmla="*/ 1349972 h 1367111"/>
                  <a:gd name="connsiteX14" fmla="*/ 39185 w 4614257"/>
                  <a:gd name="connsiteY14" fmla="*/ 1146772 h 1367111"/>
                  <a:gd name="connsiteX0" fmla="*/ 39185 w 4613089"/>
                  <a:gd name="connsiteY0" fmla="*/ 1146772 h 1367111"/>
                  <a:gd name="connsiteX1" fmla="*/ 150310 w 4613089"/>
                  <a:gd name="connsiteY1" fmla="*/ 711796 h 1367111"/>
                  <a:gd name="connsiteX2" fmla="*/ 623384 w 4613089"/>
                  <a:gd name="connsiteY2" fmla="*/ 622896 h 1367111"/>
                  <a:gd name="connsiteX3" fmla="*/ 744035 w 4613089"/>
                  <a:gd name="connsiteY3" fmla="*/ 165696 h 1367111"/>
                  <a:gd name="connsiteX4" fmla="*/ 1302835 w 4613089"/>
                  <a:gd name="connsiteY4" fmla="*/ 597 h 1367111"/>
                  <a:gd name="connsiteX5" fmla="*/ 1960059 w 4613089"/>
                  <a:gd name="connsiteY5" fmla="*/ 213322 h 1367111"/>
                  <a:gd name="connsiteX6" fmla="*/ 4601660 w 4613089"/>
                  <a:gd name="connsiteY6" fmla="*/ 676872 h 1367111"/>
                  <a:gd name="connsiteX7" fmla="*/ 2855410 w 4613089"/>
                  <a:gd name="connsiteY7" fmla="*/ 1032471 h 1367111"/>
                  <a:gd name="connsiteX8" fmla="*/ 2636335 w 4613089"/>
                  <a:gd name="connsiteY8" fmla="*/ 937221 h 1367111"/>
                  <a:gd name="connsiteX9" fmla="*/ 2214061 w 4613089"/>
                  <a:gd name="connsiteY9" fmla="*/ 968971 h 1367111"/>
                  <a:gd name="connsiteX10" fmla="*/ 1975935 w 4613089"/>
                  <a:gd name="connsiteY10" fmla="*/ 1026121 h 1367111"/>
                  <a:gd name="connsiteX11" fmla="*/ 1871160 w 4613089"/>
                  <a:gd name="connsiteY11" fmla="*/ 1194396 h 1367111"/>
                  <a:gd name="connsiteX12" fmla="*/ 1248861 w 4613089"/>
                  <a:gd name="connsiteY12" fmla="*/ 1213446 h 1367111"/>
                  <a:gd name="connsiteX13" fmla="*/ 709110 w 4613089"/>
                  <a:gd name="connsiteY13" fmla="*/ 1349972 h 1367111"/>
                  <a:gd name="connsiteX14" fmla="*/ 39185 w 4613089"/>
                  <a:gd name="connsiteY14" fmla="*/ 1146772 h 1367111"/>
                  <a:gd name="connsiteX0" fmla="*/ 39185 w 4602288"/>
                  <a:gd name="connsiteY0" fmla="*/ 1400707 h 1621046"/>
                  <a:gd name="connsiteX1" fmla="*/ 150310 w 4602288"/>
                  <a:gd name="connsiteY1" fmla="*/ 965731 h 1621046"/>
                  <a:gd name="connsiteX2" fmla="*/ 623384 w 4602288"/>
                  <a:gd name="connsiteY2" fmla="*/ 876831 h 1621046"/>
                  <a:gd name="connsiteX3" fmla="*/ 744035 w 4602288"/>
                  <a:gd name="connsiteY3" fmla="*/ 419631 h 1621046"/>
                  <a:gd name="connsiteX4" fmla="*/ 1302835 w 4602288"/>
                  <a:gd name="connsiteY4" fmla="*/ 254532 h 1621046"/>
                  <a:gd name="connsiteX5" fmla="*/ 1960059 w 4602288"/>
                  <a:gd name="connsiteY5" fmla="*/ 467257 h 1621046"/>
                  <a:gd name="connsiteX6" fmla="*/ 3436435 w 4602288"/>
                  <a:gd name="connsiteY6" fmla="*/ 6881 h 1621046"/>
                  <a:gd name="connsiteX7" fmla="*/ 4601660 w 4602288"/>
                  <a:gd name="connsiteY7" fmla="*/ 930807 h 1621046"/>
                  <a:gd name="connsiteX8" fmla="*/ 2855410 w 4602288"/>
                  <a:gd name="connsiteY8" fmla="*/ 1286406 h 1621046"/>
                  <a:gd name="connsiteX9" fmla="*/ 2636335 w 4602288"/>
                  <a:gd name="connsiteY9" fmla="*/ 1191156 h 1621046"/>
                  <a:gd name="connsiteX10" fmla="*/ 2214061 w 4602288"/>
                  <a:gd name="connsiteY10" fmla="*/ 1222906 h 1621046"/>
                  <a:gd name="connsiteX11" fmla="*/ 1975935 w 4602288"/>
                  <a:gd name="connsiteY11" fmla="*/ 1280056 h 1621046"/>
                  <a:gd name="connsiteX12" fmla="*/ 1871160 w 4602288"/>
                  <a:gd name="connsiteY12" fmla="*/ 1448331 h 1621046"/>
                  <a:gd name="connsiteX13" fmla="*/ 1248861 w 4602288"/>
                  <a:gd name="connsiteY13" fmla="*/ 1467381 h 1621046"/>
                  <a:gd name="connsiteX14" fmla="*/ 709110 w 4602288"/>
                  <a:gd name="connsiteY14" fmla="*/ 1603907 h 1621046"/>
                  <a:gd name="connsiteX15" fmla="*/ 39185 w 4602288"/>
                  <a:gd name="connsiteY15" fmla="*/ 1400707 h 1621046"/>
                  <a:gd name="connsiteX0" fmla="*/ 39185 w 4602211"/>
                  <a:gd name="connsiteY0" fmla="*/ 1425296 h 1645635"/>
                  <a:gd name="connsiteX1" fmla="*/ 150310 w 4602211"/>
                  <a:gd name="connsiteY1" fmla="*/ 990320 h 1645635"/>
                  <a:gd name="connsiteX2" fmla="*/ 623384 w 4602211"/>
                  <a:gd name="connsiteY2" fmla="*/ 901420 h 1645635"/>
                  <a:gd name="connsiteX3" fmla="*/ 744035 w 4602211"/>
                  <a:gd name="connsiteY3" fmla="*/ 444220 h 1645635"/>
                  <a:gd name="connsiteX4" fmla="*/ 1302835 w 4602211"/>
                  <a:gd name="connsiteY4" fmla="*/ 279121 h 1645635"/>
                  <a:gd name="connsiteX5" fmla="*/ 1960059 w 4602211"/>
                  <a:gd name="connsiteY5" fmla="*/ 491846 h 1645635"/>
                  <a:gd name="connsiteX6" fmla="*/ 2544260 w 4602211"/>
                  <a:gd name="connsiteY6" fmla="*/ 221970 h 1645635"/>
                  <a:gd name="connsiteX7" fmla="*/ 3436435 w 4602211"/>
                  <a:gd name="connsiteY7" fmla="*/ 31470 h 1645635"/>
                  <a:gd name="connsiteX8" fmla="*/ 4601660 w 4602211"/>
                  <a:gd name="connsiteY8" fmla="*/ 955396 h 1645635"/>
                  <a:gd name="connsiteX9" fmla="*/ 2855410 w 4602211"/>
                  <a:gd name="connsiteY9" fmla="*/ 1310995 h 1645635"/>
                  <a:gd name="connsiteX10" fmla="*/ 2636335 w 4602211"/>
                  <a:gd name="connsiteY10" fmla="*/ 1215745 h 1645635"/>
                  <a:gd name="connsiteX11" fmla="*/ 2214061 w 4602211"/>
                  <a:gd name="connsiteY11" fmla="*/ 1247495 h 1645635"/>
                  <a:gd name="connsiteX12" fmla="*/ 1975935 w 4602211"/>
                  <a:gd name="connsiteY12" fmla="*/ 1304645 h 1645635"/>
                  <a:gd name="connsiteX13" fmla="*/ 1871160 w 4602211"/>
                  <a:gd name="connsiteY13" fmla="*/ 1472920 h 1645635"/>
                  <a:gd name="connsiteX14" fmla="*/ 1248861 w 4602211"/>
                  <a:gd name="connsiteY14" fmla="*/ 1491970 h 1645635"/>
                  <a:gd name="connsiteX15" fmla="*/ 709110 w 4602211"/>
                  <a:gd name="connsiteY15" fmla="*/ 1628496 h 1645635"/>
                  <a:gd name="connsiteX16" fmla="*/ 39185 w 4602211"/>
                  <a:gd name="connsiteY16" fmla="*/ 1425296 h 1645635"/>
                  <a:gd name="connsiteX0" fmla="*/ 39185 w 4602219"/>
                  <a:gd name="connsiteY0" fmla="*/ 1393908 h 1614247"/>
                  <a:gd name="connsiteX1" fmla="*/ 150310 w 4602219"/>
                  <a:gd name="connsiteY1" fmla="*/ 958932 h 1614247"/>
                  <a:gd name="connsiteX2" fmla="*/ 623384 w 4602219"/>
                  <a:gd name="connsiteY2" fmla="*/ 870032 h 1614247"/>
                  <a:gd name="connsiteX3" fmla="*/ 744035 w 4602219"/>
                  <a:gd name="connsiteY3" fmla="*/ 412832 h 1614247"/>
                  <a:gd name="connsiteX4" fmla="*/ 1302835 w 4602219"/>
                  <a:gd name="connsiteY4" fmla="*/ 247733 h 1614247"/>
                  <a:gd name="connsiteX5" fmla="*/ 1960059 w 4602219"/>
                  <a:gd name="connsiteY5" fmla="*/ 460458 h 1614247"/>
                  <a:gd name="connsiteX6" fmla="*/ 2544260 w 4602219"/>
                  <a:gd name="connsiteY6" fmla="*/ 190582 h 1614247"/>
                  <a:gd name="connsiteX7" fmla="*/ 3436435 w 4602219"/>
                  <a:gd name="connsiteY7" fmla="*/ 82 h 1614247"/>
                  <a:gd name="connsiteX8" fmla="*/ 4601660 w 4602219"/>
                  <a:gd name="connsiteY8" fmla="*/ 924008 h 1614247"/>
                  <a:gd name="connsiteX9" fmla="*/ 2855410 w 4602219"/>
                  <a:gd name="connsiteY9" fmla="*/ 1279607 h 1614247"/>
                  <a:gd name="connsiteX10" fmla="*/ 2636335 w 4602219"/>
                  <a:gd name="connsiteY10" fmla="*/ 1184357 h 1614247"/>
                  <a:gd name="connsiteX11" fmla="*/ 2214061 w 4602219"/>
                  <a:gd name="connsiteY11" fmla="*/ 1216107 h 1614247"/>
                  <a:gd name="connsiteX12" fmla="*/ 1975935 w 4602219"/>
                  <a:gd name="connsiteY12" fmla="*/ 1273257 h 1614247"/>
                  <a:gd name="connsiteX13" fmla="*/ 1871160 w 4602219"/>
                  <a:gd name="connsiteY13" fmla="*/ 1441532 h 1614247"/>
                  <a:gd name="connsiteX14" fmla="*/ 1248861 w 4602219"/>
                  <a:gd name="connsiteY14" fmla="*/ 1460582 h 1614247"/>
                  <a:gd name="connsiteX15" fmla="*/ 709110 w 4602219"/>
                  <a:gd name="connsiteY15" fmla="*/ 1597108 h 1614247"/>
                  <a:gd name="connsiteX16" fmla="*/ 39185 w 4602219"/>
                  <a:gd name="connsiteY16" fmla="*/ 1393908 h 1614247"/>
                  <a:gd name="connsiteX0" fmla="*/ 39185 w 4649553"/>
                  <a:gd name="connsiteY0" fmla="*/ 1394582 h 1614921"/>
                  <a:gd name="connsiteX1" fmla="*/ 150310 w 4649553"/>
                  <a:gd name="connsiteY1" fmla="*/ 959606 h 1614921"/>
                  <a:gd name="connsiteX2" fmla="*/ 623384 w 4649553"/>
                  <a:gd name="connsiteY2" fmla="*/ 870706 h 1614921"/>
                  <a:gd name="connsiteX3" fmla="*/ 744035 w 4649553"/>
                  <a:gd name="connsiteY3" fmla="*/ 413506 h 1614921"/>
                  <a:gd name="connsiteX4" fmla="*/ 1302835 w 4649553"/>
                  <a:gd name="connsiteY4" fmla="*/ 248407 h 1614921"/>
                  <a:gd name="connsiteX5" fmla="*/ 1960059 w 4649553"/>
                  <a:gd name="connsiteY5" fmla="*/ 461132 h 1614921"/>
                  <a:gd name="connsiteX6" fmla="*/ 2544260 w 4649553"/>
                  <a:gd name="connsiteY6" fmla="*/ 191256 h 1614921"/>
                  <a:gd name="connsiteX7" fmla="*/ 3436435 w 4649553"/>
                  <a:gd name="connsiteY7" fmla="*/ 756 h 1614921"/>
                  <a:gd name="connsiteX8" fmla="*/ 4090486 w 4649553"/>
                  <a:gd name="connsiteY8" fmla="*/ 261107 h 1614921"/>
                  <a:gd name="connsiteX9" fmla="*/ 4601660 w 4649553"/>
                  <a:gd name="connsiteY9" fmla="*/ 924682 h 1614921"/>
                  <a:gd name="connsiteX10" fmla="*/ 2855410 w 4649553"/>
                  <a:gd name="connsiteY10" fmla="*/ 1280281 h 1614921"/>
                  <a:gd name="connsiteX11" fmla="*/ 2636335 w 4649553"/>
                  <a:gd name="connsiteY11" fmla="*/ 1185031 h 1614921"/>
                  <a:gd name="connsiteX12" fmla="*/ 2214061 w 4649553"/>
                  <a:gd name="connsiteY12" fmla="*/ 1216781 h 1614921"/>
                  <a:gd name="connsiteX13" fmla="*/ 1975935 w 4649553"/>
                  <a:gd name="connsiteY13" fmla="*/ 1273931 h 1614921"/>
                  <a:gd name="connsiteX14" fmla="*/ 1871160 w 4649553"/>
                  <a:gd name="connsiteY14" fmla="*/ 1442206 h 1614921"/>
                  <a:gd name="connsiteX15" fmla="*/ 1248861 w 4649553"/>
                  <a:gd name="connsiteY15" fmla="*/ 1461256 h 1614921"/>
                  <a:gd name="connsiteX16" fmla="*/ 709110 w 4649553"/>
                  <a:gd name="connsiteY16" fmla="*/ 1597782 h 1614921"/>
                  <a:gd name="connsiteX17" fmla="*/ 39185 w 4649553"/>
                  <a:gd name="connsiteY17" fmla="*/ 1394582 h 1614921"/>
                  <a:gd name="connsiteX0" fmla="*/ 39185 w 4649760"/>
                  <a:gd name="connsiteY0" fmla="*/ 1394582 h 1614921"/>
                  <a:gd name="connsiteX1" fmla="*/ 150310 w 4649760"/>
                  <a:gd name="connsiteY1" fmla="*/ 959606 h 1614921"/>
                  <a:gd name="connsiteX2" fmla="*/ 623384 w 4649760"/>
                  <a:gd name="connsiteY2" fmla="*/ 870706 h 1614921"/>
                  <a:gd name="connsiteX3" fmla="*/ 744035 w 4649760"/>
                  <a:gd name="connsiteY3" fmla="*/ 413506 h 1614921"/>
                  <a:gd name="connsiteX4" fmla="*/ 1302835 w 4649760"/>
                  <a:gd name="connsiteY4" fmla="*/ 248407 h 1614921"/>
                  <a:gd name="connsiteX5" fmla="*/ 1960059 w 4649760"/>
                  <a:gd name="connsiteY5" fmla="*/ 461132 h 1614921"/>
                  <a:gd name="connsiteX6" fmla="*/ 2544260 w 4649760"/>
                  <a:gd name="connsiteY6" fmla="*/ 191256 h 1614921"/>
                  <a:gd name="connsiteX7" fmla="*/ 3436435 w 4649760"/>
                  <a:gd name="connsiteY7" fmla="*/ 756 h 1614921"/>
                  <a:gd name="connsiteX8" fmla="*/ 4090486 w 4649760"/>
                  <a:gd name="connsiteY8" fmla="*/ 261107 h 1614921"/>
                  <a:gd name="connsiteX9" fmla="*/ 4601660 w 4649760"/>
                  <a:gd name="connsiteY9" fmla="*/ 924682 h 1614921"/>
                  <a:gd name="connsiteX10" fmla="*/ 2855410 w 4649760"/>
                  <a:gd name="connsiteY10" fmla="*/ 1280281 h 1614921"/>
                  <a:gd name="connsiteX11" fmla="*/ 2636335 w 4649760"/>
                  <a:gd name="connsiteY11" fmla="*/ 1185031 h 1614921"/>
                  <a:gd name="connsiteX12" fmla="*/ 2214061 w 4649760"/>
                  <a:gd name="connsiteY12" fmla="*/ 1216781 h 1614921"/>
                  <a:gd name="connsiteX13" fmla="*/ 1975935 w 4649760"/>
                  <a:gd name="connsiteY13" fmla="*/ 1273931 h 1614921"/>
                  <a:gd name="connsiteX14" fmla="*/ 1871160 w 4649760"/>
                  <a:gd name="connsiteY14" fmla="*/ 1442206 h 1614921"/>
                  <a:gd name="connsiteX15" fmla="*/ 1248861 w 4649760"/>
                  <a:gd name="connsiteY15" fmla="*/ 1461256 h 1614921"/>
                  <a:gd name="connsiteX16" fmla="*/ 709110 w 4649760"/>
                  <a:gd name="connsiteY16" fmla="*/ 1597782 h 1614921"/>
                  <a:gd name="connsiteX17" fmla="*/ 39185 w 4649760"/>
                  <a:gd name="connsiteY17" fmla="*/ 1394582 h 1614921"/>
                  <a:gd name="connsiteX0" fmla="*/ 39185 w 4093903"/>
                  <a:gd name="connsiteY0" fmla="*/ 1394582 h 1614921"/>
                  <a:gd name="connsiteX1" fmla="*/ 150310 w 4093903"/>
                  <a:gd name="connsiteY1" fmla="*/ 959606 h 1614921"/>
                  <a:gd name="connsiteX2" fmla="*/ 623384 w 4093903"/>
                  <a:gd name="connsiteY2" fmla="*/ 870706 h 1614921"/>
                  <a:gd name="connsiteX3" fmla="*/ 744035 w 4093903"/>
                  <a:gd name="connsiteY3" fmla="*/ 413506 h 1614921"/>
                  <a:gd name="connsiteX4" fmla="*/ 1302835 w 4093903"/>
                  <a:gd name="connsiteY4" fmla="*/ 248407 h 1614921"/>
                  <a:gd name="connsiteX5" fmla="*/ 1960059 w 4093903"/>
                  <a:gd name="connsiteY5" fmla="*/ 461132 h 1614921"/>
                  <a:gd name="connsiteX6" fmla="*/ 2544260 w 4093903"/>
                  <a:gd name="connsiteY6" fmla="*/ 191256 h 1614921"/>
                  <a:gd name="connsiteX7" fmla="*/ 3436435 w 4093903"/>
                  <a:gd name="connsiteY7" fmla="*/ 756 h 1614921"/>
                  <a:gd name="connsiteX8" fmla="*/ 4090486 w 4093903"/>
                  <a:gd name="connsiteY8" fmla="*/ 261107 h 1614921"/>
                  <a:gd name="connsiteX9" fmla="*/ 3655510 w 4093903"/>
                  <a:gd name="connsiteY9" fmla="*/ 829432 h 1614921"/>
                  <a:gd name="connsiteX10" fmla="*/ 2855410 w 4093903"/>
                  <a:gd name="connsiteY10" fmla="*/ 1280281 h 1614921"/>
                  <a:gd name="connsiteX11" fmla="*/ 2636335 w 4093903"/>
                  <a:gd name="connsiteY11" fmla="*/ 1185031 h 1614921"/>
                  <a:gd name="connsiteX12" fmla="*/ 2214061 w 4093903"/>
                  <a:gd name="connsiteY12" fmla="*/ 1216781 h 1614921"/>
                  <a:gd name="connsiteX13" fmla="*/ 1975935 w 4093903"/>
                  <a:gd name="connsiteY13" fmla="*/ 1273931 h 1614921"/>
                  <a:gd name="connsiteX14" fmla="*/ 1871160 w 4093903"/>
                  <a:gd name="connsiteY14" fmla="*/ 1442206 h 1614921"/>
                  <a:gd name="connsiteX15" fmla="*/ 1248861 w 4093903"/>
                  <a:gd name="connsiteY15" fmla="*/ 1461256 h 1614921"/>
                  <a:gd name="connsiteX16" fmla="*/ 709110 w 4093903"/>
                  <a:gd name="connsiteY16" fmla="*/ 1597782 h 1614921"/>
                  <a:gd name="connsiteX17" fmla="*/ 39185 w 4093903"/>
                  <a:gd name="connsiteY17" fmla="*/ 1394582 h 1614921"/>
                  <a:gd name="connsiteX0" fmla="*/ 136587 w 4191305"/>
                  <a:gd name="connsiteY0" fmla="*/ 1394582 h 1612716"/>
                  <a:gd name="connsiteX1" fmla="*/ 6413 w 4191305"/>
                  <a:gd name="connsiteY1" fmla="*/ 1175507 h 1612716"/>
                  <a:gd name="connsiteX2" fmla="*/ 247712 w 4191305"/>
                  <a:gd name="connsiteY2" fmla="*/ 959606 h 1612716"/>
                  <a:gd name="connsiteX3" fmla="*/ 720786 w 4191305"/>
                  <a:gd name="connsiteY3" fmla="*/ 870706 h 1612716"/>
                  <a:gd name="connsiteX4" fmla="*/ 841437 w 4191305"/>
                  <a:gd name="connsiteY4" fmla="*/ 413506 h 1612716"/>
                  <a:gd name="connsiteX5" fmla="*/ 1400237 w 4191305"/>
                  <a:gd name="connsiteY5" fmla="*/ 248407 h 1612716"/>
                  <a:gd name="connsiteX6" fmla="*/ 2057461 w 4191305"/>
                  <a:gd name="connsiteY6" fmla="*/ 461132 h 1612716"/>
                  <a:gd name="connsiteX7" fmla="*/ 2641662 w 4191305"/>
                  <a:gd name="connsiteY7" fmla="*/ 191256 h 1612716"/>
                  <a:gd name="connsiteX8" fmla="*/ 3533837 w 4191305"/>
                  <a:gd name="connsiteY8" fmla="*/ 756 h 1612716"/>
                  <a:gd name="connsiteX9" fmla="*/ 4187888 w 4191305"/>
                  <a:gd name="connsiteY9" fmla="*/ 261107 h 1612716"/>
                  <a:gd name="connsiteX10" fmla="*/ 3752912 w 4191305"/>
                  <a:gd name="connsiteY10" fmla="*/ 829432 h 1612716"/>
                  <a:gd name="connsiteX11" fmla="*/ 2952812 w 4191305"/>
                  <a:gd name="connsiteY11" fmla="*/ 1280281 h 1612716"/>
                  <a:gd name="connsiteX12" fmla="*/ 2733737 w 4191305"/>
                  <a:gd name="connsiteY12" fmla="*/ 1185031 h 1612716"/>
                  <a:gd name="connsiteX13" fmla="*/ 2311463 w 4191305"/>
                  <a:gd name="connsiteY13" fmla="*/ 1216781 h 1612716"/>
                  <a:gd name="connsiteX14" fmla="*/ 2073337 w 4191305"/>
                  <a:gd name="connsiteY14" fmla="*/ 1273931 h 1612716"/>
                  <a:gd name="connsiteX15" fmla="*/ 1968562 w 4191305"/>
                  <a:gd name="connsiteY15" fmla="*/ 1442206 h 1612716"/>
                  <a:gd name="connsiteX16" fmla="*/ 1346263 w 4191305"/>
                  <a:gd name="connsiteY16" fmla="*/ 1461256 h 1612716"/>
                  <a:gd name="connsiteX17" fmla="*/ 806512 w 4191305"/>
                  <a:gd name="connsiteY17" fmla="*/ 1597782 h 1612716"/>
                  <a:gd name="connsiteX18" fmla="*/ 136587 w 4191305"/>
                  <a:gd name="connsiteY18" fmla="*/ 1394582 h 1612716"/>
                  <a:gd name="connsiteX0" fmla="*/ 136587 w 4190608"/>
                  <a:gd name="connsiteY0" fmla="*/ 1394582 h 1612716"/>
                  <a:gd name="connsiteX1" fmla="*/ 6413 w 4190608"/>
                  <a:gd name="connsiteY1" fmla="*/ 1175507 h 1612716"/>
                  <a:gd name="connsiteX2" fmla="*/ 247712 w 4190608"/>
                  <a:gd name="connsiteY2" fmla="*/ 959606 h 1612716"/>
                  <a:gd name="connsiteX3" fmla="*/ 720786 w 4190608"/>
                  <a:gd name="connsiteY3" fmla="*/ 870706 h 1612716"/>
                  <a:gd name="connsiteX4" fmla="*/ 841437 w 4190608"/>
                  <a:gd name="connsiteY4" fmla="*/ 413506 h 1612716"/>
                  <a:gd name="connsiteX5" fmla="*/ 1400237 w 4190608"/>
                  <a:gd name="connsiteY5" fmla="*/ 248407 h 1612716"/>
                  <a:gd name="connsiteX6" fmla="*/ 2057461 w 4190608"/>
                  <a:gd name="connsiteY6" fmla="*/ 461132 h 1612716"/>
                  <a:gd name="connsiteX7" fmla="*/ 2641662 w 4190608"/>
                  <a:gd name="connsiteY7" fmla="*/ 191256 h 1612716"/>
                  <a:gd name="connsiteX8" fmla="*/ 3533837 w 4190608"/>
                  <a:gd name="connsiteY8" fmla="*/ 756 h 1612716"/>
                  <a:gd name="connsiteX9" fmla="*/ 4187888 w 4190608"/>
                  <a:gd name="connsiteY9" fmla="*/ 261107 h 1612716"/>
                  <a:gd name="connsiteX10" fmla="*/ 3752912 w 4190608"/>
                  <a:gd name="connsiteY10" fmla="*/ 829432 h 1612716"/>
                  <a:gd name="connsiteX11" fmla="*/ 3206813 w 4190608"/>
                  <a:gd name="connsiteY11" fmla="*/ 788157 h 1612716"/>
                  <a:gd name="connsiteX12" fmla="*/ 2952812 w 4190608"/>
                  <a:gd name="connsiteY12" fmla="*/ 1280281 h 1612716"/>
                  <a:gd name="connsiteX13" fmla="*/ 2733737 w 4190608"/>
                  <a:gd name="connsiteY13" fmla="*/ 1185031 h 1612716"/>
                  <a:gd name="connsiteX14" fmla="*/ 2311463 w 4190608"/>
                  <a:gd name="connsiteY14" fmla="*/ 1216781 h 1612716"/>
                  <a:gd name="connsiteX15" fmla="*/ 2073337 w 4190608"/>
                  <a:gd name="connsiteY15" fmla="*/ 1273931 h 1612716"/>
                  <a:gd name="connsiteX16" fmla="*/ 1968562 w 4190608"/>
                  <a:gd name="connsiteY16" fmla="*/ 1442206 h 1612716"/>
                  <a:gd name="connsiteX17" fmla="*/ 1346263 w 4190608"/>
                  <a:gd name="connsiteY17" fmla="*/ 1461256 h 1612716"/>
                  <a:gd name="connsiteX18" fmla="*/ 806512 w 4190608"/>
                  <a:gd name="connsiteY18" fmla="*/ 1597782 h 1612716"/>
                  <a:gd name="connsiteX19" fmla="*/ 136587 w 4190608"/>
                  <a:gd name="connsiteY19" fmla="*/ 1394582 h 1612716"/>
                  <a:gd name="connsiteX0" fmla="*/ 136587 w 4190608"/>
                  <a:gd name="connsiteY0" fmla="*/ 1394582 h 1612716"/>
                  <a:gd name="connsiteX1" fmla="*/ 6413 w 4190608"/>
                  <a:gd name="connsiteY1" fmla="*/ 1175507 h 1612716"/>
                  <a:gd name="connsiteX2" fmla="*/ 247712 w 4190608"/>
                  <a:gd name="connsiteY2" fmla="*/ 959606 h 1612716"/>
                  <a:gd name="connsiteX3" fmla="*/ 720786 w 4190608"/>
                  <a:gd name="connsiteY3" fmla="*/ 870706 h 1612716"/>
                  <a:gd name="connsiteX4" fmla="*/ 841437 w 4190608"/>
                  <a:gd name="connsiteY4" fmla="*/ 413506 h 1612716"/>
                  <a:gd name="connsiteX5" fmla="*/ 1400237 w 4190608"/>
                  <a:gd name="connsiteY5" fmla="*/ 248407 h 1612716"/>
                  <a:gd name="connsiteX6" fmla="*/ 2057461 w 4190608"/>
                  <a:gd name="connsiteY6" fmla="*/ 461132 h 1612716"/>
                  <a:gd name="connsiteX7" fmla="*/ 2641662 w 4190608"/>
                  <a:gd name="connsiteY7" fmla="*/ 191256 h 1612716"/>
                  <a:gd name="connsiteX8" fmla="*/ 3533837 w 4190608"/>
                  <a:gd name="connsiteY8" fmla="*/ 756 h 1612716"/>
                  <a:gd name="connsiteX9" fmla="*/ 4187888 w 4190608"/>
                  <a:gd name="connsiteY9" fmla="*/ 261107 h 1612716"/>
                  <a:gd name="connsiteX10" fmla="*/ 3752912 w 4190608"/>
                  <a:gd name="connsiteY10" fmla="*/ 829432 h 1612716"/>
                  <a:gd name="connsiteX11" fmla="*/ 3206813 w 4190608"/>
                  <a:gd name="connsiteY11" fmla="*/ 788157 h 1612716"/>
                  <a:gd name="connsiteX12" fmla="*/ 3140138 w 4190608"/>
                  <a:gd name="connsiteY12" fmla="*/ 1137407 h 1612716"/>
                  <a:gd name="connsiteX13" fmla="*/ 2952812 w 4190608"/>
                  <a:gd name="connsiteY13" fmla="*/ 1280281 h 1612716"/>
                  <a:gd name="connsiteX14" fmla="*/ 2733737 w 4190608"/>
                  <a:gd name="connsiteY14" fmla="*/ 1185031 h 1612716"/>
                  <a:gd name="connsiteX15" fmla="*/ 2311463 w 4190608"/>
                  <a:gd name="connsiteY15" fmla="*/ 1216781 h 1612716"/>
                  <a:gd name="connsiteX16" fmla="*/ 2073337 w 4190608"/>
                  <a:gd name="connsiteY16" fmla="*/ 1273931 h 1612716"/>
                  <a:gd name="connsiteX17" fmla="*/ 1968562 w 4190608"/>
                  <a:gd name="connsiteY17" fmla="*/ 1442206 h 1612716"/>
                  <a:gd name="connsiteX18" fmla="*/ 1346263 w 4190608"/>
                  <a:gd name="connsiteY18" fmla="*/ 1461256 h 1612716"/>
                  <a:gd name="connsiteX19" fmla="*/ 806512 w 4190608"/>
                  <a:gd name="connsiteY19" fmla="*/ 1597782 h 1612716"/>
                  <a:gd name="connsiteX20" fmla="*/ 136587 w 4190608"/>
                  <a:gd name="connsiteY20" fmla="*/ 1394582 h 1612716"/>
                  <a:gd name="connsiteX0" fmla="*/ 136587 w 4190361"/>
                  <a:gd name="connsiteY0" fmla="*/ 1394582 h 1612716"/>
                  <a:gd name="connsiteX1" fmla="*/ 6413 w 4190361"/>
                  <a:gd name="connsiteY1" fmla="*/ 1175507 h 1612716"/>
                  <a:gd name="connsiteX2" fmla="*/ 247712 w 4190361"/>
                  <a:gd name="connsiteY2" fmla="*/ 959606 h 1612716"/>
                  <a:gd name="connsiteX3" fmla="*/ 720786 w 4190361"/>
                  <a:gd name="connsiteY3" fmla="*/ 870706 h 1612716"/>
                  <a:gd name="connsiteX4" fmla="*/ 841437 w 4190361"/>
                  <a:gd name="connsiteY4" fmla="*/ 413506 h 1612716"/>
                  <a:gd name="connsiteX5" fmla="*/ 1400237 w 4190361"/>
                  <a:gd name="connsiteY5" fmla="*/ 248407 h 1612716"/>
                  <a:gd name="connsiteX6" fmla="*/ 2057461 w 4190361"/>
                  <a:gd name="connsiteY6" fmla="*/ 461132 h 1612716"/>
                  <a:gd name="connsiteX7" fmla="*/ 2641662 w 4190361"/>
                  <a:gd name="connsiteY7" fmla="*/ 191256 h 1612716"/>
                  <a:gd name="connsiteX8" fmla="*/ 3533837 w 4190361"/>
                  <a:gd name="connsiteY8" fmla="*/ 756 h 1612716"/>
                  <a:gd name="connsiteX9" fmla="*/ 4187888 w 4190361"/>
                  <a:gd name="connsiteY9" fmla="*/ 261107 h 1612716"/>
                  <a:gd name="connsiteX10" fmla="*/ 3752912 w 4190361"/>
                  <a:gd name="connsiteY10" fmla="*/ 829432 h 1612716"/>
                  <a:gd name="connsiteX11" fmla="*/ 3644963 w 4190361"/>
                  <a:gd name="connsiteY11" fmla="*/ 775457 h 1612716"/>
                  <a:gd name="connsiteX12" fmla="*/ 3206813 w 4190361"/>
                  <a:gd name="connsiteY12" fmla="*/ 788157 h 1612716"/>
                  <a:gd name="connsiteX13" fmla="*/ 3140138 w 4190361"/>
                  <a:gd name="connsiteY13" fmla="*/ 1137407 h 1612716"/>
                  <a:gd name="connsiteX14" fmla="*/ 2952812 w 4190361"/>
                  <a:gd name="connsiteY14" fmla="*/ 1280281 h 1612716"/>
                  <a:gd name="connsiteX15" fmla="*/ 2733737 w 4190361"/>
                  <a:gd name="connsiteY15" fmla="*/ 1185031 h 1612716"/>
                  <a:gd name="connsiteX16" fmla="*/ 2311463 w 4190361"/>
                  <a:gd name="connsiteY16" fmla="*/ 1216781 h 1612716"/>
                  <a:gd name="connsiteX17" fmla="*/ 2073337 w 4190361"/>
                  <a:gd name="connsiteY17" fmla="*/ 1273931 h 1612716"/>
                  <a:gd name="connsiteX18" fmla="*/ 1968562 w 4190361"/>
                  <a:gd name="connsiteY18" fmla="*/ 1442206 h 1612716"/>
                  <a:gd name="connsiteX19" fmla="*/ 1346263 w 4190361"/>
                  <a:gd name="connsiteY19" fmla="*/ 1461256 h 1612716"/>
                  <a:gd name="connsiteX20" fmla="*/ 806512 w 4190361"/>
                  <a:gd name="connsiteY20" fmla="*/ 1597782 h 1612716"/>
                  <a:gd name="connsiteX21" fmla="*/ 136587 w 4190361"/>
                  <a:gd name="connsiteY21" fmla="*/ 1394582 h 1612716"/>
                  <a:gd name="connsiteX0" fmla="*/ 136587 w 4190361"/>
                  <a:gd name="connsiteY0" fmla="*/ 1394582 h 1612716"/>
                  <a:gd name="connsiteX1" fmla="*/ 6413 w 4190361"/>
                  <a:gd name="connsiteY1" fmla="*/ 1175507 h 1612716"/>
                  <a:gd name="connsiteX2" fmla="*/ 247712 w 4190361"/>
                  <a:gd name="connsiteY2" fmla="*/ 959606 h 1612716"/>
                  <a:gd name="connsiteX3" fmla="*/ 720786 w 4190361"/>
                  <a:gd name="connsiteY3" fmla="*/ 870706 h 1612716"/>
                  <a:gd name="connsiteX4" fmla="*/ 841437 w 4190361"/>
                  <a:gd name="connsiteY4" fmla="*/ 413506 h 1612716"/>
                  <a:gd name="connsiteX5" fmla="*/ 1400237 w 4190361"/>
                  <a:gd name="connsiteY5" fmla="*/ 248407 h 1612716"/>
                  <a:gd name="connsiteX6" fmla="*/ 2057461 w 4190361"/>
                  <a:gd name="connsiteY6" fmla="*/ 461132 h 1612716"/>
                  <a:gd name="connsiteX7" fmla="*/ 2641662 w 4190361"/>
                  <a:gd name="connsiteY7" fmla="*/ 191256 h 1612716"/>
                  <a:gd name="connsiteX8" fmla="*/ 3533837 w 4190361"/>
                  <a:gd name="connsiteY8" fmla="*/ 756 h 1612716"/>
                  <a:gd name="connsiteX9" fmla="*/ 4187888 w 4190361"/>
                  <a:gd name="connsiteY9" fmla="*/ 261107 h 1612716"/>
                  <a:gd name="connsiteX10" fmla="*/ 3752912 w 4190361"/>
                  <a:gd name="connsiteY10" fmla="*/ 829432 h 1612716"/>
                  <a:gd name="connsiteX11" fmla="*/ 3644963 w 4190361"/>
                  <a:gd name="connsiteY11" fmla="*/ 775457 h 1612716"/>
                  <a:gd name="connsiteX12" fmla="*/ 3448114 w 4190361"/>
                  <a:gd name="connsiteY12" fmla="*/ 826257 h 1612716"/>
                  <a:gd name="connsiteX13" fmla="*/ 3206813 w 4190361"/>
                  <a:gd name="connsiteY13" fmla="*/ 788157 h 1612716"/>
                  <a:gd name="connsiteX14" fmla="*/ 3140138 w 4190361"/>
                  <a:gd name="connsiteY14" fmla="*/ 1137407 h 1612716"/>
                  <a:gd name="connsiteX15" fmla="*/ 2952812 w 4190361"/>
                  <a:gd name="connsiteY15" fmla="*/ 1280281 h 1612716"/>
                  <a:gd name="connsiteX16" fmla="*/ 2733737 w 4190361"/>
                  <a:gd name="connsiteY16" fmla="*/ 1185031 h 1612716"/>
                  <a:gd name="connsiteX17" fmla="*/ 2311463 w 4190361"/>
                  <a:gd name="connsiteY17" fmla="*/ 1216781 h 1612716"/>
                  <a:gd name="connsiteX18" fmla="*/ 2073337 w 4190361"/>
                  <a:gd name="connsiteY18" fmla="*/ 1273931 h 1612716"/>
                  <a:gd name="connsiteX19" fmla="*/ 1968562 w 4190361"/>
                  <a:gd name="connsiteY19" fmla="*/ 1442206 h 1612716"/>
                  <a:gd name="connsiteX20" fmla="*/ 1346263 w 4190361"/>
                  <a:gd name="connsiteY20" fmla="*/ 1461256 h 1612716"/>
                  <a:gd name="connsiteX21" fmla="*/ 806512 w 4190361"/>
                  <a:gd name="connsiteY21" fmla="*/ 1597782 h 1612716"/>
                  <a:gd name="connsiteX22" fmla="*/ 136587 w 4190361"/>
                  <a:gd name="connsiteY22" fmla="*/ 1394582 h 1612716"/>
                  <a:gd name="connsiteX0" fmla="*/ 136587 w 4194508"/>
                  <a:gd name="connsiteY0" fmla="*/ 1394582 h 1612716"/>
                  <a:gd name="connsiteX1" fmla="*/ 6413 w 4194508"/>
                  <a:gd name="connsiteY1" fmla="*/ 1175507 h 1612716"/>
                  <a:gd name="connsiteX2" fmla="*/ 247712 w 4194508"/>
                  <a:gd name="connsiteY2" fmla="*/ 959606 h 1612716"/>
                  <a:gd name="connsiteX3" fmla="*/ 720786 w 4194508"/>
                  <a:gd name="connsiteY3" fmla="*/ 870706 h 1612716"/>
                  <a:gd name="connsiteX4" fmla="*/ 841437 w 4194508"/>
                  <a:gd name="connsiteY4" fmla="*/ 413506 h 1612716"/>
                  <a:gd name="connsiteX5" fmla="*/ 1400237 w 4194508"/>
                  <a:gd name="connsiteY5" fmla="*/ 248407 h 1612716"/>
                  <a:gd name="connsiteX6" fmla="*/ 2057461 w 4194508"/>
                  <a:gd name="connsiteY6" fmla="*/ 461132 h 1612716"/>
                  <a:gd name="connsiteX7" fmla="*/ 2641662 w 4194508"/>
                  <a:gd name="connsiteY7" fmla="*/ 191256 h 1612716"/>
                  <a:gd name="connsiteX8" fmla="*/ 3533837 w 4194508"/>
                  <a:gd name="connsiteY8" fmla="*/ 756 h 1612716"/>
                  <a:gd name="connsiteX9" fmla="*/ 4187888 w 4194508"/>
                  <a:gd name="connsiteY9" fmla="*/ 261107 h 1612716"/>
                  <a:gd name="connsiteX10" fmla="*/ 3857687 w 4194508"/>
                  <a:gd name="connsiteY10" fmla="*/ 680207 h 1612716"/>
                  <a:gd name="connsiteX11" fmla="*/ 3644963 w 4194508"/>
                  <a:gd name="connsiteY11" fmla="*/ 775457 h 1612716"/>
                  <a:gd name="connsiteX12" fmla="*/ 3448114 w 4194508"/>
                  <a:gd name="connsiteY12" fmla="*/ 826257 h 1612716"/>
                  <a:gd name="connsiteX13" fmla="*/ 3206813 w 4194508"/>
                  <a:gd name="connsiteY13" fmla="*/ 788157 h 1612716"/>
                  <a:gd name="connsiteX14" fmla="*/ 3140138 w 4194508"/>
                  <a:gd name="connsiteY14" fmla="*/ 1137407 h 1612716"/>
                  <a:gd name="connsiteX15" fmla="*/ 2952812 w 4194508"/>
                  <a:gd name="connsiteY15" fmla="*/ 1280281 h 1612716"/>
                  <a:gd name="connsiteX16" fmla="*/ 2733737 w 4194508"/>
                  <a:gd name="connsiteY16" fmla="*/ 1185031 h 1612716"/>
                  <a:gd name="connsiteX17" fmla="*/ 2311463 w 4194508"/>
                  <a:gd name="connsiteY17" fmla="*/ 1216781 h 1612716"/>
                  <a:gd name="connsiteX18" fmla="*/ 2073337 w 4194508"/>
                  <a:gd name="connsiteY18" fmla="*/ 1273931 h 1612716"/>
                  <a:gd name="connsiteX19" fmla="*/ 1968562 w 4194508"/>
                  <a:gd name="connsiteY19" fmla="*/ 1442206 h 1612716"/>
                  <a:gd name="connsiteX20" fmla="*/ 1346263 w 4194508"/>
                  <a:gd name="connsiteY20" fmla="*/ 1461256 h 1612716"/>
                  <a:gd name="connsiteX21" fmla="*/ 806512 w 4194508"/>
                  <a:gd name="connsiteY21" fmla="*/ 1597782 h 1612716"/>
                  <a:gd name="connsiteX22" fmla="*/ 136587 w 4194508"/>
                  <a:gd name="connsiteY22" fmla="*/ 1394582 h 1612716"/>
                  <a:gd name="connsiteX0" fmla="*/ 136587 w 4191162"/>
                  <a:gd name="connsiteY0" fmla="*/ 1393840 h 1611974"/>
                  <a:gd name="connsiteX1" fmla="*/ 6413 w 4191162"/>
                  <a:gd name="connsiteY1" fmla="*/ 1174765 h 1611974"/>
                  <a:gd name="connsiteX2" fmla="*/ 247712 w 4191162"/>
                  <a:gd name="connsiteY2" fmla="*/ 958864 h 1611974"/>
                  <a:gd name="connsiteX3" fmla="*/ 720786 w 4191162"/>
                  <a:gd name="connsiteY3" fmla="*/ 869964 h 1611974"/>
                  <a:gd name="connsiteX4" fmla="*/ 841437 w 4191162"/>
                  <a:gd name="connsiteY4" fmla="*/ 412764 h 1611974"/>
                  <a:gd name="connsiteX5" fmla="*/ 1400237 w 4191162"/>
                  <a:gd name="connsiteY5" fmla="*/ 247665 h 1611974"/>
                  <a:gd name="connsiteX6" fmla="*/ 2057461 w 4191162"/>
                  <a:gd name="connsiteY6" fmla="*/ 460390 h 1611974"/>
                  <a:gd name="connsiteX7" fmla="*/ 2641662 w 4191162"/>
                  <a:gd name="connsiteY7" fmla="*/ 190514 h 1611974"/>
                  <a:gd name="connsiteX8" fmla="*/ 3533837 w 4191162"/>
                  <a:gd name="connsiteY8" fmla="*/ 14 h 1611974"/>
                  <a:gd name="connsiteX9" fmla="*/ 3997388 w 4191162"/>
                  <a:gd name="connsiteY9" fmla="*/ 180990 h 1611974"/>
                  <a:gd name="connsiteX10" fmla="*/ 4187888 w 4191162"/>
                  <a:gd name="connsiteY10" fmla="*/ 260365 h 1611974"/>
                  <a:gd name="connsiteX11" fmla="*/ 3857687 w 4191162"/>
                  <a:gd name="connsiteY11" fmla="*/ 679465 h 1611974"/>
                  <a:gd name="connsiteX12" fmla="*/ 3644963 w 4191162"/>
                  <a:gd name="connsiteY12" fmla="*/ 774715 h 1611974"/>
                  <a:gd name="connsiteX13" fmla="*/ 3448114 w 4191162"/>
                  <a:gd name="connsiteY13" fmla="*/ 825515 h 1611974"/>
                  <a:gd name="connsiteX14" fmla="*/ 3206813 w 4191162"/>
                  <a:gd name="connsiteY14" fmla="*/ 787415 h 1611974"/>
                  <a:gd name="connsiteX15" fmla="*/ 3140138 w 4191162"/>
                  <a:gd name="connsiteY15" fmla="*/ 1136665 h 1611974"/>
                  <a:gd name="connsiteX16" fmla="*/ 2952812 w 4191162"/>
                  <a:gd name="connsiteY16" fmla="*/ 1279539 h 1611974"/>
                  <a:gd name="connsiteX17" fmla="*/ 2733737 w 4191162"/>
                  <a:gd name="connsiteY17" fmla="*/ 1184289 h 1611974"/>
                  <a:gd name="connsiteX18" fmla="*/ 2311463 w 4191162"/>
                  <a:gd name="connsiteY18" fmla="*/ 1216039 h 1611974"/>
                  <a:gd name="connsiteX19" fmla="*/ 2073337 w 4191162"/>
                  <a:gd name="connsiteY19" fmla="*/ 1273189 h 1611974"/>
                  <a:gd name="connsiteX20" fmla="*/ 1968562 w 4191162"/>
                  <a:gd name="connsiteY20" fmla="*/ 1441464 h 1611974"/>
                  <a:gd name="connsiteX21" fmla="*/ 1346263 w 4191162"/>
                  <a:gd name="connsiteY21" fmla="*/ 1460514 h 1611974"/>
                  <a:gd name="connsiteX22" fmla="*/ 806512 w 4191162"/>
                  <a:gd name="connsiteY22" fmla="*/ 1597040 h 1611974"/>
                  <a:gd name="connsiteX23" fmla="*/ 136587 w 4191162"/>
                  <a:gd name="connsiteY23" fmla="*/ 1393840 h 1611974"/>
                  <a:gd name="connsiteX0" fmla="*/ 136587 w 4259849"/>
                  <a:gd name="connsiteY0" fmla="*/ 1393840 h 1611974"/>
                  <a:gd name="connsiteX1" fmla="*/ 6413 w 4259849"/>
                  <a:gd name="connsiteY1" fmla="*/ 1174765 h 1611974"/>
                  <a:gd name="connsiteX2" fmla="*/ 247712 w 4259849"/>
                  <a:gd name="connsiteY2" fmla="*/ 958864 h 1611974"/>
                  <a:gd name="connsiteX3" fmla="*/ 720786 w 4259849"/>
                  <a:gd name="connsiteY3" fmla="*/ 869964 h 1611974"/>
                  <a:gd name="connsiteX4" fmla="*/ 841437 w 4259849"/>
                  <a:gd name="connsiteY4" fmla="*/ 412764 h 1611974"/>
                  <a:gd name="connsiteX5" fmla="*/ 1400237 w 4259849"/>
                  <a:gd name="connsiteY5" fmla="*/ 247665 h 1611974"/>
                  <a:gd name="connsiteX6" fmla="*/ 2057461 w 4259849"/>
                  <a:gd name="connsiteY6" fmla="*/ 460390 h 1611974"/>
                  <a:gd name="connsiteX7" fmla="*/ 2641662 w 4259849"/>
                  <a:gd name="connsiteY7" fmla="*/ 190514 h 1611974"/>
                  <a:gd name="connsiteX8" fmla="*/ 3533837 w 4259849"/>
                  <a:gd name="connsiteY8" fmla="*/ 14 h 1611974"/>
                  <a:gd name="connsiteX9" fmla="*/ 3997388 w 4259849"/>
                  <a:gd name="connsiteY9" fmla="*/ 180990 h 1611974"/>
                  <a:gd name="connsiteX10" fmla="*/ 4257738 w 4259849"/>
                  <a:gd name="connsiteY10" fmla="*/ 307990 h 1611974"/>
                  <a:gd name="connsiteX11" fmla="*/ 3857687 w 4259849"/>
                  <a:gd name="connsiteY11" fmla="*/ 679465 h 1611974"/>
                  <a:gd name="connsiteX12" fmla="*/ 3644963 w 4259849"/>
                  <a:gd name="connsiteY12" fmla="*/ 774715 h 1611974"/>
                  <a:gd name="connsiteX13" fmla="*/ 3448114 w 4259849"/>
                  <a:gd name="connsiteY13" fmla="*/ 825515 h 1611974"/>
                  <a:gd name="connsiteX14" fmla="*/ 3206813 w 4259849"/>
                  <a:gd name="connsiteY14" fmla="*/ 787415 h 1611974"/>
                  <a:gd name="connsiteX15" fmla="*/ 3140138 w 4259849"/>
                  <a:gd name="connsiteY15" fmla="*/ 1136665 h 1611974"/>
                  <a:gd name="connsiteX16" fmla="*/ 2952812 w 4259849"/>
                  <a:gd name="connsiteY16" fmla="*/ 1279539 h 1611974"/>
                  <a:gd name="connsiteX17" fmla="*/ 2733737 w 4259849"/>
                  <a:gd name="connsiteY17" fmla="*/ 1184289 h 1611974"/>
                  <a:gd name="connsiteX18" fmla="*/ 2311463 w 4259849"/>
                  <a:gd name="connsiteY18" fmla="*/ 1216039 h 1611974"/>
                  <a:gd name="connsiteX19" fmla="*/ 2073337 w 4259849"/>
                  <a:gd name="connsiteY19" fmla="*/ 1273189 h 1611974"/>
                  <a:gd name="connsiteX20" fmla="*/ 1968562 w 4259849"/>
                  <a:gd name="connsiteY20" fmla="*/ 1441464 h 1611974"/>
                  <a:gd name="connsiteX21" fmla="*/ 1346263 w 4259849"/>
                  <a:gd name="connsiteY21" fmla="*/ 1460514 h 1611974"/>
                  <a:gd name="connsiteX22" fmla="*/ 806512 w 4259849"/>
                  <a:gd name="connsiteY22" fmla="*/ 1597040 h 1611974"/>
                  <a:gd name="connsiteX23" fmla="*/ 136587 w 4259849"/>
                  <a:gd name="connsiteY23" fmla="*/ 1393840 h 1611974"/>
                  <a:gd name="connsiteX0" fmla="*/ 136587 w 4261432"/>
                  <a:gd name="connsiteY0" fmla="*/ 1393840 h 1611974"/>
                  <a:gd name="connsiteX1" fmla="*/ 6413 w 4261432"/>
                  <a:gd name="connsiteY1" fmla="*/ 1174765 h 1611974"/>
                  <a:gd name="connsiteX2" fmla="*/ 247712 w 4261432"/>
                  <a:gd name="connsiteY2" fmla="*/ 958864 h 1611974"/>
                  <a:gd name="connsiteX3" fmla="*/ 720786 w 4261432"/>
                  <a:gd name="connsiteY3" fmla="*/ 869964 h 1611974"/>
                  <a:gd name="connsiteX4" fmla="*/ 841437 w 4261432"/>
                  <a:gd name="connsiteY4" fmla="*/ 412764 h 1611974"/>
                  <a:gd name="connsiteX5" fmla="*/ 1400237 w 4261432"/>
                  <a:gd name="connsiteY5" fmla="*/ 247665 h 1611974"/>
                  <a:gd name="connsiteX6" fmla="*/ 2057461 w 4261432"/>
                  <a:gd name="connsiteY6" fmla="*/ 460390 h 1611974"/>
                  <a:gd name="connsiteX7" fmla="*/ 2641662 w 4261432"/>
                  <a:gd name="connsiteY7" fmla="*/ 190514 h 1611974"/>
                  <a:gd name="connsiteX8" fmla="*/ 3533837 w 4261432"/>
                  <a:gd name="connsiteY8" fmla="*/ 14 h 1611974"/>
                  <a:gd name="connsiteX9" fmla="*/ 3997388 w 4261432"/>
                  <a:gd name="connsiteY9" fmla="*/ 180990 h 1611974"/>
                  <a:gd name="connsiteX10" fmla="*/ 4257738 w 4261432"/>
                  <a:gd name="connsiteY10" fmla="*/ 307990 h 1611974"/>
                  <a:gd name="connsiteX11" fmla="*/ 4130738 w 4261432"/>
                  <a:gd name="connsiteY11" fmla="*/ 536590 h 1611974"/>
                  <a:gd name="connsiteX12" fmla="*/ 3857687 w 4261432"/>
                  <a:gd name="connsiteY12" fmla="*/ 679465 h 1611974"/>
                  <a:gd name="connsiteX13" fmla="*/ 3644963 w 4261432"/>
                  <a:gd name="connsiteY13" fmla="*/ 774715 h 1611974"/>
                  <a:gd name="connsiteX14" fmla="*/ 3448114 w 4261432"/>
                  <a:gd name="connsiteY14" fmla="*/ 825515 h 1611974"/>
                  <a:gd name="connsiteX15" fmla="*/ 3206813 w 4261432"/>
                  <a:gd name="connsiteY15" fmla="*/ 787415 h 1611974"/>
                  <a:gd name="connsiteX16" fmla="*/ 3140138 w 4261432"/>
                  <a:gd name="connsiteY16" fmla="*/ 1136665 h 1611974"/>
                  <a:gd name="connsiteX17" fmla="*/ 2952812 w 4261432"/>
                  <a:gd name="connsiteY17" fmla="*/ 1279539 h 1611974"/>
                  <a:gd name="connsiteX18" fmla="*/ 2733737 w 4261432"/>
                  <a:gd name="connsiteY18" fmla="*/ 1184289 h 1611974"/>
                  <a:gd name="connsiteX19" fmla="*/ 2311463 w 4261432"/>
                  <a:gd name="connsiteY19" fmla="*/ 1216039 h 1611974"/>
                  <a:gd name="connsiteX20" fmla="*/ 2073337 w 4261432"/>
                  <a:gd name="connsiteY20" fmla="*/ 1273189 h 1611974"/>
                  <a:gd name="connsiteX21" fmla="*/ 1968562 w 4261432"/>
                  <a:gd name="connsiteY21" fmla="*/ 1441464 h 1611974"/>
                  <a:gd name="connsiteX22" fmla="*/ 1346263 w 4261432"/>
                  <a:gd name="connsiteY22" fmla="*/ 1460514 h 1611974"/>
                  <a:gd name="connsiteX23" fmla="*/ 806512 w 4261432"/>
                  <a:gd name="connsiteY23" fmla="*/ 1597040 h 1611974"/>
                  <a:gd name="connsiteX24" fmla="*/ 136587 w 4261432"/>
                  <a:gd name="connsiteY24" fmla="*/ 1393840 h 1611974"/>
                  <a:gd name="connsiteX0" fmla="*/ 136587 w 4261432"/>
                  <a:gd name="connsiteY0" fmla="*/ 1393840 h 1611974"/>
                  <a:gd name="connsiteX1" fmla="*/ 6413 w 4261432"/>
                  <a:gd name="connsiteY1" fmla="*/ 1174765 h 1611974"/>
                  <a:gd name="connsiteX2" fmla="*/ 247712 w 4261432"/>
                  <a:gd name="connsiteY2" fmla="*/ 958864 h 1611974"/>
                  <a:gd name="connsiteX3" fmla="*/ 720786 w 4261432"/>
                  <a:gd name="connsiteY3" fmla="*/ 869964 h 1611974"/>
                  <a:gd name="connsiteX4" fmla="*/ 841437 w 4261432"/>
                  <a:gd name="connsiteY4" fmla="*/ 412764 h 1611974"/>
                  <a:gd name="connsiteX5" fmla="*/ 1400237 w 4261432"/>
                  <a:gd name="connsiteY5" fmla="*/ 247665 h 1611974"/>
                  <a:gd name="connsiteX6" fmla="*/ 2057461 w 4261432"/>
                  <a:gd name="connsiteY6" fmla="*/ 460390 h 1611974"/>
                  <a:gd name="connsiteX7" fmla="*/ 2641662 w 4261432"/>
                  <a:gd name="connsiteY7" fmla="*/ 190514 h 1611974"/>
                  <a:gd name="connsiteX8" fmla="*/ 3533837 w 4261432"/>
                  <a:gd name="connsiteY8" fmla="*/ 14 h 1611974"/>
                  <a:gd name="connsiteX9" fmla="*/ 3997388 w 4261432"/>
                  <a:gd name="connsiteY9" fmla="*/ 180990 h 1611974"/>
                  <a:gd name="connsiteX10" fmla="*/ 4257738 w 4261432"/>
                  <a:gd name="connsiteY10" fmla="*/ 307990 h 1611974"/>
                  <a:gd name="connsiteX11" fmla="*/ 4130738 w 4261432"/>
                  <a:gd name="connsiteY11" fmla="*/ 536590 h 1611974"/>
                  <a:gd name="connsiteX12" fmla="*/ 3857687 w 4261432"/>
                  <a:gd name="connsiteY12" fmla="*/ 679465 h 1611974"/>
                  <a:gd name="connsiteX13" fmla="*/ 3644963 w 4261432"/>
                  <a:gd name="connsiteY13" fmla="*/ 774715 h 1611974"/>
                  <a:gd name="connsiteX14" fmla="*/ 3448114 w 4261432"/>
                  <a:gd name="connsiteY14" fmla="*/ 825515 h 1611974"/>
                  <a:gd name="connsiteX15" fmla="*/ 3156013 w 4261432"/>
                  <a:gd name="connsiteY15" fmla="*/ 815990 h 1611974"/>
                  <a:gd name="connsiteX16" fmla="*/ 3140138 w 4261432"/>
                  <a:gd name="connsiteY16" fmla="*/ 1136665 h 1611974"/>
                  <a:gd name="connsiteX17" fmla="*/ 2952812 w 4261432"/>
                  <a:gd name="connsiteY17" fmla="*/ 1279539 h 1611974"/>
                  <a:gd name="connsiteX18" fmla="*/ 2733737 w 4261432"/>
                  <a:gd name="connsiteY18" fmla="*/ 1184289 h 1611974"/>
                  <a:gd name="connsiteX19" fmla="*/ 2311463 w 4261432"/>
                  <a:gd name="connsiteY19" fmla="*/ 1216039 h 1611974"/>
                  <a:gd name="connsiteX20" fmla="*/ 2073337 w 4261432"/>
                  <a:gd name="connsiteY20" fmla="*/ 1273189 h 1611974"/>
                  <a:gd name="connsiteX21" fmla="*/ 1968562 w 4261432"/>
                  <a:gd name="connsiteY21" fmla="*/ 1441464 h 1611974"/>
                  <a:gd name="connsiteX22" fmla="*/ 1346263 w 4261432"/>
                  <a:gd name="connsiteY22" fmla="*/ 1460514 h 1611974"/>
                  <a:gd name="connsiteX23" fmla="*/ 806512 w 4261432"/>
                  <a:gd name="connsiteY23" fmla="*/ 1597040 h 1611974"/>
                  <a:gd name="connsiteX24" fmla="*/ 136587 w 4261432"/>
                  <a:gd name="connsiteY24" fmla="*/ 1393840 h 1611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61432" h="1611974">
                    <a:moveTo>
                      <a:pt x="136587" y="1393840"/>
                    </a:moveTo>
                    <a:cubicBezTo>
                      <a:pt x="3237" y="1323461"/>
                      <a:pt x="-12108" y="1247261"/>
                      <a:pt x="6413" y="1174765"/>
                    </a:cubicBezTo>
                    <a:cubicBezTo>
                      <a:pt x="24934" y="1102269"/>
                      <a:pt x="145583" y="1011252"/>
                      <a:pt x="247712" y="958864"/>
                    </a:cubicBezTo>
                    <a:cubicBezTo>
                      <a:pt x="349841" y="906476"/>
                      <a:pt x="580028" y="987439"/>
                      <a:pt x="720786" y="869964"/>
                    </a:cubicBezTo>
                    <a:cubicBezTo>
                      <a:pt x="871598" y="743493"/>
                      <a:pt x="775820" y="513835"/>
                      <a:pt x="841437" y="412764"/>
                    </a:cubicBezTo>
                    <a:cubicBezTo>
                      <a:pt x="907054" y="311693"/>
                      <a:pt x="1197566" y="239727"/>
                      <a:pt x="1400237" y="247665"/>
                    </a:cubicBezTo>
                    <a:cubicBezTo>
                      <a:pt x="1602908" y="255603"/>
                      <a:pt x="1839444" y="461978"/>
                      <a:pt x="2057461" y="460390"/>
                    </a:cubicBezTo>
                    <a:cubicBezTo>
                      <a:pt x="2275478" y="458802"/>
                      <a:pt x="2395599" y="267243"/>
                      <a:pt x="2641662" y="190514"/>
                    </a:cubicBezTo>
                    <a:cubicBezTo>
                      <a:pt x="2887725" y="113785"/>
                      <a:pt x="3307883" y="1601"/>
                      <a:pt x="3533837" y="14"/>
                    </a:cubicBezTo>
                    <a:cubicBezTo>
                      <a:pt x="3759791" y="-1573"/>
                      <a:pt x="3888380" y="137598"/>
                      <a:pt x="3997388" y="180990"/>
                    </a:cubicBezTo>
                    <a:cubicBezTo>
                      <a:pt x="4106396" y="224382"/>
                      <a:pt x="4235513" y="248723"/>
                      <a:pt x="4257738" y="307990"/>
                    </a:cubicBezTo>
                    <a:cubicBezTo>
                      <a:pt x="4279963" y="367257"/>
                      <a:pt x="4197413" y="474678"/>
                      <a:pt x="4130738" y="536590"/>
                    </a:cubicBezTo>
                    <a:cubicBezTo>
                      <a:pt x="4064063" y="598502"/>
                      <a:pt x="3928066" y="634486"/>
                      <a:pt x="3857687" y="679465"/>
                    </a:cubicBezTo>
                    <a:cubicBezTo>
                      <a:pt x="3787308" y="724444"/>
                      <a:pt x="3701054" y="785298"/>
                      <a:pt x="3644963" y="774715"/>
                    </a:cubicBezTo>
                    <a:cubicBezTo>
                      <a:pt x="3588872" y="764132"/>
                      <a:pt x="3521139" y="823398"/>
                      <a:pt x="3448114" y="825515"/>
                    </a:cubicBezTo>
                    <a:cubicBezTo>
                      <a:pt x="3375089" y="827632"/>
                      <a:pt x="3202051" y="754078"/>
                      <a:pt x="3156013" y="815990"/>
                    </a:cubicBezTo>
                    <a:cubicBezTo>
                      <a:pt x="3109975" y="877902"/>
                      <a:pt x="3182471" y="1054644"/>
                      <a:pt x="3140138" y="1136665"/>
                    </a:cubicBezTo>
                    <a:cubicBezTo>
                      <a:pt x="3097805" y="1218686"/>
                      <a:pt x="3020546" y="1271602"/>
                      <a:pt x="2952812" y="1279539"/>
                    </a:cubicBezTo>
                    <a:cubicBezTo>
                      <a:pt x="2885079" y="1287476"/>
                      <a:pt x="2840628" y="1194872"/>
                      <a:pt x="2733737" y="1184289"/>
                    </a:cubicBezTo>
                    <a:cubicBezTo>
                      <a:pt x="2626846" y="1173706"/>
                      <a:pt x="2421530" y="1201222"/>
                      <a:pt x="2311463" y="1216039"/>
                    </a:cubicBezTo>
                    <a:cubicBezTo>
                      <a:pt x="2201396" y="1230856"/>
                      <a:pt x="2130487" y="1229268"/>
                      <a:pt x="2073337" y="1273189"/>
                    </a:cubicBezTo>
                    <a:cubicBezTo>
                      <a:pt x="2016187" y="1317110"/>
                      <a:pt x="2048466" y="1372143"/>
                      <a:pt x="1968562" y="1441464"/>
                    </a:cubicBezTo>
                    <a:cubicBezTo>
                      <a:pt x="1888658" y="1510785"/>
                      <a:pt x="1539938" y="1434585"/>
                      <a:pt x="1346263" y="1460514"/>
                    </a:cubicBezTo>
                    <a:cubicBezTo>
                      <a:pt x="1152588" y="1486443"/>
                      <a:pt x="1093850" y="1525602"/>
                      <a:pt x="806512" y="1597040"/>
                    </a:cubicBezTo>
                    <a:cubicBezTo>
                      <a:pt x="519174" y="1668478"/>
                      <a:pt x="269937" y="1464219"/>
                      <a:pt x="136587" y="1393840"/>
                    </a:cubicBezTo>
                    <a:close/>
                  </a:path>
                </a:pathLst>
              </a:custGeom>
              <a:solidFill>
                <a:srgbClr val="0186FF">
                  <a:alpha val="2470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Oval 9">
                <a:extLst>
                  <a:ext uri="{FF2B5EF4-FFF2-40B4-BE49-F238E27FC236}">
                    <a16:creationId xmlns:a16="http://schemas.microsoft.com/office/drawing/2014/main" id="{31321B72-C0B4-4E4F-ACC2-2FA7B2E9CF82}"/>
                  </a:ext>
                </a:extLst>
              </p:cNvPr>
              <p:cNvSpPr/>
              <p:nvPr/>
            </p:nvSpPr>
            <p:spPr>
              <a:xfrm>
                <a:off x="3601666" y="2664295"/>
                <a:ext cx="914144" cy="931132"/>
              </a:xfrm>
              <a:custGeom>
                <a:avLst/>
                <a:gdLst>
                  <a:gd name="connsiteX0" fmla="*/ 0 w 1009650"/>
                  <a:gd name="connsiteY0" fmla="*/ 517525 h 1035050"/>
                  <a:gd name="connsiteX1" fmla="*/ 504825 w 1009650"/>
                  <a:gd name="connsiteY1" fmla="*/ 0 h 1035050"/>
                  <a:gd name="connsiteX2" fmla="*/ 1009650 w 1009650"/>
                  <a:gd name="connsiteY2" fmla="*/ 517525 h 1035050"/>
                  <a:gd name="connsiteX3" fmla="*/ 504825 w 1009650"/>
                  <a:gd name="connsiteY3" fmla="*/ 1035050 h 1035050"/>
                  <a:gd name="connsiteX4" fmla="*/ 0 w 1009650"/>
                  <a:gd name="connsiteY4" fmla="*/ 517525 h 1035050"/>
                  <a:gd name="connsiteX0" fmla="*/ 990 w 1010640"/>
                  <a:gd name="connsiteY0" fmla="*/ 428625 h 946150"/>
                  <a:gd name="connsiteX1" fmla="*/ 416915 w 1010640"/>
                  <a:gd name="connsiteY1" fmla="*/ 0 h 946150"/>
                  <a:gd name="connsiteX2" fmla="*/ 1010640 w 1010640"/>
                  <a:gd name="connsiteY2" fmla="*/ 428625 h 946150"/>
                  <a:gd name="connsiteX3" fmla="*/ 505815 w 1010640"/>
                  <a:gd name="connsiteY3" fmla="*/ 946150 h 946150"/>
                  <a:gd name="connsiteX4" fmla="*/ 990 w 1010640"/>
                  <a:gd name="connsiteY4" fmla="*/ 428625 h 946150"/>
                  <a:gd name="connsiteX0" fmla="*/ 519 w 1020578"/>
                  <a:gd name="connsiteY0" fmla="*/ 438798 h 956323"/>
                  <a:gd name="connsiteX1" fmla="*/ 416444 w 1020578"/>
                  <a:gd name="connsiteY1" fmla="*/ 10173 h 956323"/>
                  <a:gd name="connsiteX2" fmla="*/ 746644 w 1020578"/>
                  <a:gd name="connsiteY2" fmla="*/ 159398 h 956323"/>
                  <a:gd name="connsiteX3" fmla="*/ 1010169 w 1020578"/>
                  <a:gd name="connsiteY3" fmla="*/ 438798 h 956323"/>
                  <a:gd name="connsiteX4" fmla="*/ 505344 w 1020578"/>
                  <a:gd name="connsiteY4" fmla="*/ 956323 h 956323"/>
                  <a:gd name="connsiteX5" fmla="*/ 519 w 1020578"/>
                  <a:gd name="connsiteY5" fmla="*/ 438798 h 956323"/>
                  <a:gd name="connsiteX0" fmla="*/ 519 w 1019447"/>
                  <a:gd name="connsiteY0" fmla="*/ 440494 h 958019"/>
                  <a:gd name="connsiteX1" fmla="*/ 416444 w 1019447"/>
                  <a:gd name="connsiteY1" fmla="*/ 11869 h 958019"/>
                  <a:gd name="connsiteX2" fmla="*/ 746644 w 1019447"/>
                  <a:gd name="connsiteY2" fmla="*/ 161094 h 958019"/>
                  <a:gd name="connsiteX3" fmla="*/ 1010169 w 1019447"/>
                  <a:gd name="connsiteY3" fmla="*/ 440494 h 958019"/>
                  <a:gd name="connsiteX4" fmla="*/ 505344 w 1019447"/>
                  <a:gd name="connsiteY4" fmla="*/ 958019 h 958019"/>
                  <a:gd name="connsiteX5" fmla="*/ 519 w 1019447"/>
                  <a:gd name="connsiteY5" fmla="*/ 440494 h 958019"/>
                  <a:gd name="connsiteX0" fmla="*/ 489 w 1019417"/>
                  <a:gd name="connsiteY0" fmla="*/ 470863 h 988388"/>
                  <a:gd name="connsiteX1" fmla="*/ 416414 w 1019417"/>
                  <a:gd name="connsiteY1" fmla="*/ 42238 h 988388"/>
                  <a:gd name="connsiteX2" fmla="*/ 625964 w 1019417"/>
                  <a:gd name="connsiteY2" fmla="*/ 32714 h 988388"/>
                  <a:gd name="connsiteX3" fmla="*/ 746614 w 1019417"/>
                  <a:gd name="connsiteY3" fmla="*/ 191463 h 988388"/>
                  <a:gd name="connsiteX4" fmla="*/ 1010139 w 1019417"/>
                  <a:gd name="connsiteY4" fmla="*/ 470863 h 988388"/>
                  <a:gd name="connsiteX5" fmla="*/ 505314 w 1019417"/>
                  <a:gd name="connsiteY5" fmla="*/ 988388 h 988388"/>
                  <a:gd name="connsiteX6" fmla="*/ 489 w 1019417"/>
                  <a:gd name="connsiteY6" fmla="*/ 470863 h 988388"/>
                  <a:gd name="connsiteX0" fmla="*/ 4733 w 1023661"/>
                  <a:gd name="connsiteY0" fmla="*/ 451440 h 968965"/>
                  <a:gd name="connsiteX1" fmla="*/ 277783 w 1023661"/>
                  <a:gd name="connsiteY1" fmla="*/ 67265 h 968965"/>
                  <a:gd name="connsiteX2" fmla="*/ 630208 w 1023661"/>
                  <a:gd name="connsiteY2" fmla="*/ 13291 h 968965"/>
                  <a:gd name="connsiteX3" fmla="*/ 750858 w 1023661"/>
                  <a:gd name="connsiteY3" fmla="*/ 172040 h 968965"/>
                  <a:gd name="connsiteX4" fmla="*/ 1014383 w 1023661"/>
                  <a:gd name="connsiteY4" fmla="*/ 451440 h 968965"/>
                  <a:gd name="connsiteX5" fmla="*/ 509558 w 1023661"/>
                  <a:gd name="connsiteY5" fmla="*/ 968965 h 968965"/>
                  <a:gd name="connsiteX6" fmla="*/ 4733 w 1023661"/>
                  <a:gd name="connsiteY6" fmla="*/ 451440 h 968965"/>
                  <a:gd name="connsiteX0" fmla="*/ 4922 w 1023850"/>
                  <a:gd name="connsiteY0" fmla="*/ 447354 h 964879"/>
                  <a:gd name="connsiteX1" fmla="*/ 277972 w 1023850"/>
                  <a:gd name="connsiteY1" fmla="*/ 63179 h 964879"/>
                  <a:gd name="connsiteX2" fmla="*/ 630397 w 1023850"/>
                  <a:gd name="connsiteY2" fmla="*/ 9205 h 964879"/>
                  <a:gd name="connsiteX3" fmla="*/ 751047 w 1023850"/>
                  <a:gd name="connsiteY3" fmla="*/ 167954 h 964879"/>
                  <a:gd name="connsiteX4" fmla="*/ 1014572 w 1023850"/>
                  <a:gd name="connsiteY4" fmla="*/ 447354 h 964879"/>
                  <a:gd name="connsiteX5" fmla="*/ 509747 w 1023850"/>
                  <a:gd name="connsiteY5" fmla="*/ 964879 h 964879"/>
                  <a:gd name="connsiteX6" fmla="*/ 4922 w 1023850"/>
                  <a:gd name="connsiteY6" fmla="*/ 447354 h 964879"/>
                  <a:gd name="connsiteX0" fmla="*/ 14365 w 1033293"/>
                  <a:gd name="connsiteY0" fmla="*/ 443759 h 961284"/>
                  <a:gd name="connsiteX1" fmla="*/ 150890 w 1033293"/>
                  <a:gd name="connsiteY1" fmla="*/ 88160 h 961284"/>
                  <a:gd name="connsiteX2" fmla="*/ 287415 w 1033293"/>
                  <a:gd name="connsiteY2" fmla="*/ 59584 h 961284"/>
                  <a:gd name="connsiteX3" fmla="*/ 639840 w 1033293"/>
                  <a:gd name="connsiteY3" fmla="*/ 5610 h 961284"/>
                  <a:gd name="connsiteX4" fmla="*/ 760490 w 1033293"/>
                  <a:gd name="connsiteY4" fmla="*/ 164359 h 961284"/>
                  <a:gd name="connsiteX5" fmla="*/ 1024015 w 1033293"/>
                  <a:gd name="connsiteY5" fmla="*/ 443759 h 961284"/>
                  <a:gd name="connsiteX6" fmla="*/ 519190 w 1033293"/>
                  <a:gd name="connsiteY6" fmla="*/ 961284 h 961284"/>
                  <a:gd name="connsiteX7" fmla="*/ 14365 w 1033293"/>
                  <a:gd name="connsiteY7" fmla="*/ 443759 h 961284"/>
                  <a:gd name="connsiteX0" fmla="*/ 28341 w 945669"/>
                  <a:gd name="connsiteY0" fmla="*/ 348509 h 961743"/>
                  <a:gd name="connsiteX1" fmla="*/ 63266 w 945669"/>
                  <a:gd name="connsiteY1" fmla="*/ 88160 h 961743"/>
                  <a:gd name="connsiteX2" fmla="*/ 199791 w 945669"/>
                  <a:gd name="connsiteY2" fmla="*/ 59584 h 961743"/>
                  <a:gd name="connsiteX3" fmla="*/ 552216 w 945669"/>
                  <a:gd name="connsiteY3" fmla="*/ 5610 h 961743"/>
                  <a:gd name="connsiteX4" fmla="*/ 672866 w 945669"/>
                  <a:gd name="connsiteY4" fmla="*/ 164359 h 961743"/>
                  <a:gd name="connsiteX5" fmla="*/ 936391 w 945669"/>
                  <a:gd name="connsiteY5" fmla="*/ 443759 h 961743"/>
                  <a:gd name="connsiteX6" fmla="*/ 431566 w 945669"/>
                  <a:gd name="connsiteY6" fmla="*/ 961284 h 961743"/>
                  <a:gd name="connsiteX7" fmla="*/ 28341 w 945669"/>
                  <a:gd name="connsiteY7" fmla="*/ 348509 h 961743"/>
                  <a:gd name="connsiteX0" fmla="*/ 10469 w 927797"/>
                  <a:gd name="connsiteY0" fmla="*/ 348509 h 961349"/>
                  <a:gd name="connsiteX1" fmla="*/ 45394 w 927797"/>
                  <a:gd name="connsiteY1" fmla="*/ 88160 h 961349"/>
                  <a:gd name="connsiteX2" fmla="*/ 181919 w 927797"/>
                  <a:gd name="connsiteY2" fmla="*/ 59584 h 961349"/>
                  <a:gd name="connsiteX3" fmla="*/ 534344 w 927797"/>
                  <a:gd name="connsiteY3" fmla="*/ 5610 h 961349"/>
                  <a:gd name="connsiteX4" fmla="*/ 654994 w 927797"/>
                  <a:gd name="connsiteY4" fmla="*/ 164359 h 961349"/>
                  <a:gd name="connsiteX5" fmla="*/ 918519 w 927797"/>
                  <a:gd name="connsiteY5" fmla="*/ 443759 h 961349"/>
                  <a:gd name="connsiteX6" fmla="*/ 413694 w 927797"/>
                  <a:gd name="connsiteY6" fmla="*/ 961284 h 961349"/>
                  <a:gd name="connsiteX7" fmla="*/ 172395 w 927797"/>
                  <a:gd name="connsiteY7" fmla="*/ 478684 h 961349"/>
                  <a:gd name="connsiteX8" fmla="*/ 10469 w 927797"/>
                  <a:gd name="connsiteY8" fmla="*/ 348509 h 961349"/>
                  <a:gd name="connsiteX0" fmla="*/ 10469 w 927797"/>
                  <a:gd name="connsiteY0" fmla="*/ 348509 h 982005"/>
                  <a:gd name="connsiteX1" fmla="*/ 45394 w 927797"/>
                  <a:gd name="connsiteY1" fmla="*/ 88160 h 982005"/>
                  <a:gd name="connsiteX2" fmla="*/ 181919 w 927797"/>
                  <a:gd name="connsiteY2" fmla="*/ 59584 h 982005"/>
                  <a:gd name="connsiteX3" fmla="*/ 534344 w 927797"/>
                  <a:gd name="connsiteY3" fmla="*/ 5610 h 982005"/>
                  <a:gd name="connsiteX4" fmla="*/ 654994 w 927797"/>
                  <a:gd name="connsiteY4" fmla="*/ 164359 h 982005"/>
                  <a:gd name="connsiteX5" fmla="*/ 918519 w 927797"/>
                  <a:gd name="connsiteY5" fmla="*/ 443759 h 982005"/>
                  <a:gd name="connsiteX6" fmla="*/ 413694 w 927797"/>
                  <a:gd name="connsiteY6" fmla="*/ 961284 h 982005"/>
                  <a:gd name="connsiteX7" fmla="*/ 121595 w 927797"/>
                  <a:gd name="connsiteY7" fmla="*/ 840634 h 982005"/>
                  <a:gd name="connsiteX8" fmla="*/ 172395 w 927797"/>
                  <a:gd name="connsiteY8" fmla="*/ 478684 h 982005"/>
                  <a:gd name="connsiteX9" fmla="*/ 10469 w 927797"/>
                  <a:gd name="connsiteY9" fmla="*/ 348509 h 982005"/>
                  <a:gd name="connsiteX0" fmla="*/ 10469 w 927797"/>
                  <a:gd name="connsiteY0" fmla="*/ 348509 h 925698"/>
                  <a:gd name="connsiteX1" fmla="*/ 45394 w 927797"/>
                  <a:gd name="connsiteY1" fmla="*/ 88160 h 925698"/>
                  <a:gd name="connsiteX2" fmla="*/ 181919 w 927797"/>
                  <a:gd name="connsiteY2" fmla="*/ 59584 h 925698"/>
                  <a:gd name="connsiteX3" fmla="*/ 534344 w 927797"/>
                  <a:gd name="connsiteY3" fmla="*/ 5610 h 925698"/>
                  <a:gd name="connsiteX4" fmla="*/ 654994 w 927797"/>
                  <a:gd name="connsiteY4" fmla="*/ 164359 h 925698"/>
                  <a:gd name="connsiteX5" fmla="*/ 918519 w 927797"/>
                  <a:gd name="connsiteY5" fmla="*/ 443759 h 925698"/>
                  <a:gd name="connsiteX6" fmla="*/ 461319 w 927797"/>
                  <a:gd name="connsiteY6" fmla="*/ 891434 h 925698"/>
                  <a:gd name="connsiteX7" fmla="*/ 121595 w 927797"/>
                  <a:gd name="connsiteY7" fmla="*/ 840634 h 925698"/>
                  <a:gd name="connsiteX8" fmla="*/ 172395 w 927797"/>
                  <a:gd name="connsiteY8" fmla="*/ 478684 h 925698"/>
                  <a:gd name="connsiteX9" fmla="*/ 10469 w 927797"/>
                  <a:gd name="connsiteY9" fmla="*/ 348509 h 925698"/>
                  <a:gd name="connsiteX0" fmla="*/ 10469 w 921098"/>
                  <a:gd name="connsiteY0" fmla="*/ 348509 h 914246"/>
                  <a:gd name="connsiteX1" fmla="*/ 45394 w 921098"/>
                  <a:gd name="connsiteY1" fmla="*/ 88160 h 914246"/>
                  <a:gd name="connsiteX2" fmla="*/ 181919 w 921098"/>
                  <a:gd name="connsiteY2" fmla="*/ 59584 h 914246"/>
                  <a:gd name="connsiteX3" fmla="*/ 534344 w 921098"/>
                  <a:gd name="connsiteY3" fmla="*/ 5610 h 914246"/>
                  <a:gd name="connsiteX4" fmla="*/ 654994 w 921098"/>
                  <a:gd name="connsiteY4" fmla="*/ 164359 h 914246"/>
                  <a:gd name="connsiteX5" fmla="*/ 918519 w 921098"/>
                  <a:gd name="connsiteY5" fmla="*/ 443759 h 914246"/>
                  <a:gd name="connsiteX6" fmla="*/ 743895 w 921098"/>
                  <a:gd name="connsiteY6" fmla="*/ 599334 h 914246"/>
                  <a:gd name="connsiteX7" fmla="*/ 461319 w 921098"/>
                  <a:gd name="connsiteY7" fmla="*/ 891434 h 914246"/>
                  <a:gd name="connsiteX8" fmla="*/ 121595 w 921098"/>
                  <a:gd name="connsiteY8" fmla="*/ 840634 h 914246"/>
                  <a:gd name="connsiteX9" fmla="*/ 172395 w 921098"/>
                  <a:gd name="connsiteY9" fmla="*/ 478684 h 914246"/>
                  <a:gd name="connsiteX10" fmla="*/ 10469 w 921098"/>
                  <a:gd name="connsiteY10" fmla="*/ 348509 h 914246"/>
                  <a:gd name="connsiteX0" fmla="*/ 10469 w 921098"/>
                  <a:gd name="connsiteY0" fmla="*/ 348509 h 935717"/>
                  <a:gd name="connsiteX1" fmla="*/ 45394 w 921098"/>
                  <a:gd name="connsiteY1" fmla="*/ 88160 h 935717"/>
                  <a:gd name="connsiteX2" fmla="*/ 181919 w 921098"/>
                  <a:gd name="connsiteY2" fmla="*/ 59584 h 935717"/>
                  <a:gd name="connsiteX3" fmla="*/ 534344 w 921098"/>
                  <a:gd name="connsiteY3" fmla="*/ 5610 h 935717"/>
                  <a:gd name="connsiteX4" fmla="*/ 654994 w 921098"/>
                  <a:gd name="connsiteY4" fmla="*/ 164359 h 935717"/>
                  <a:gd name="connsiteX5" fmla="*/ 918519 w 921098"/>
                  <a:gd name="connsiteY5" fmla="*/ 443759 h 935717"/>
                  <a:gd name="connsiteX6" fmla="*/ 743895 w 921098"/>
                  <a:gd name="connsiteY6" fmla="*/ 599334 h 935717"/>
                  <a:gd name="connsiteX7" fmla="*/ 461319 w 921098"/>
                  <a:gd name="connsiteY7" fmla="*/ 891434 h 935717"/>
                  <a:gd name="connsiteX8" fmla="*/ 315270 w 921098"/>
                  <a:gd name="connsiteY8" fmla="*/ 929534 h 935717"/>
                  <a:gd name="connsiteX9" fmla="*/ 121595 w 921098"/>
                  <a:gd name="connsiteY9" fmla="*/ 840634 h 935717"/>
                  <a:gd name="connsiteX10" fmla="*/ 172395 w 921098"/>
                  <a:gd name="connsiteY10" fmla="*/ 478684 h 935717"/>
                  <a:gd name="connsiteX11" fmla="*/ 10469 w 921098"/>
                  <a:gd name="connsiteY11" fmla="*/ 348509 h 935717"/>
                  <a:gd name="connsiteX0" fmla="*/ 10469 w 899361"/>
                  <a:gd name="connsiteY0" fmla="*/ 348509 h 935717"/>
                  <a:gd name="connsiteX1" fmla="*/ 45394 w 899361"/>
                  <a:gd name="connsiteY1" fmla="*/ 88160 h 935717"/>
                  <a:gd name="connsiteX2" fmla="*/ 181919 w 899361"/>
                  <a:gd name="connsiteY2" fmla="*/ 59584 h 935717"/>
                  <a:gd name="connsiteX3" fmla="*/ 534344 w 899361"/>
                  <a:gd name="connsiteY3" fmla="*/ 5610 h 935717"/>
                  <a:gd name="connsiteX4" fmla="*/ 654994 w 899361"/>
                  <a:gd name="connsiteY4" fmla="*/ 164359 h 935717"/>
                  <a:gd name="connsiteX5" fmla="*/ 896294 w 899361"/>
                  <a:gd name="connsiteY5" fmla="*/ 361209 h 935717"/>
                  <a:gd name="connsiteX6" fmla="*/ 743895 w 899361"/>
                  <a:gd name="connsiteY6" fmla="*/ 599334 h 935717"/>
                  <a:gd name="connsiteX7" fmla="*/ 461319 w 899361"/>
                  <a:gd name="connsiteY7" fmla="*/ 891434 h 935717"/>
                  <a:gd name="connsiteX8" fmla="*/ 315270 w 899361"/>
                  <a:gd name="connsiteY8" fmla="*/ 929534 h 935717"/>
                  <a:gd name="connsiteX9" fmla="*/ 121595 w 899361"/>
                  <a:gd name="connsiteY9" fmla="*/ 840634 h 935717"/>
                  <a:gd name="connsiteX10" fmla="*/ 172395 w 899361"/>
                  <a:gd name="connsiteY10" fmla="*/ 478684 h 935717"/>
                  <a:gd name="connsiteX11" fmla="*/ 10469 w 899361"/>
                  <a:gd name="connsiteY11" fmla="*/ 348509 h 935717"/>
                  <a:gd name="connsiteX0" fmla="*/ 10469 w 896306"/>
                  <a:gd name="connsiteY0" fmla="*/ 348509 h 935717"/>
                  <a:gd name="connsiteX1" fmla="*/ 45394 w 896306"/>
                  <a:gd name="connsiteY1" fmla="*/ 88160 h 935717"/>
                  <a:gd name="connsiteX2" fmla="*/ 181919 w 896306"/>
                  <a:gd name="connsiteY2" fmla="*/ 59584 h 935717"/>
                  <a:gd name="connsiteX3" fmla="*/ 534344 w 896306"/>
                  <a:gd name="connsiteY3" fmla="*/ 5610 h 935717"/>
                  <a:gd name="connsiteX4" fmla="*/ 654994 w 896306"/>
                  <a:gd name="connsiteY4" fmla="*/ 164359 h 935717"/>
                  <a:gd name="connsiteX5" fmla="*/ 705796 w 896306"/>
                  <a:gd name="connsiteY5" fmla="*/ 275484 h 935717"/>
                  <a:gd name="connsiteX6" fmla="*/ 896294 w 896306"/>
                  <a:gd name="connsiteY6" fmla="*/ 361209 h 935717"/>
                  <a:gd name="connsiteX7" fmla="*/ 743895 w 896306"/>
                  <a:gd name="connsiteY7" fmla="*/ 599334 h 935717"/>
                  <a:gd name="connsiteX8" fmla="*/ 461319 w 896306"/>
                  <a:gd name="connsiteY8" fmla="*/ 891434 h 935717"/>
                  <a:gd name="connsiteX9" fmla="*/ 315270 w 896306"/>
                  <a:gd name="connsiteY9" fmla="*/ 929534 h 935717"/>
                  <a:gd name="connsiteX10" fmla="*/ 121595 w 896306"/>
                  <a:gd name="connsiteY10" fmla="*/ 840634 h 935717"/>
                  <a:gd name="connsiteX11" fmla="*/ 172395 w 896306"/>
                  <a:gd name="connsiteY11" fmla="*/ 478684 h 935717"/>
                  <a:gd name="connsiteX12" fmla="*/ 10469 w 896306"/>
                  <a:gd name="connsiteY12" fmla="*/ 348509 h 935717"/>
                  <a:gd name="connsiteX0" fmla="*/ 10469 w 896306"/>
                  <a:gd name="connsiteY0" fmla="*/ 348509 h 931132"/>
                  <a:gd name="connsiteX1" fmla="*/ 45394 w 896306"/>
                  <a:gd name="connsiteY1" fmla="*/ 88160 h 931132"/>
                  <a:gd name="connsiteX2" fmla="*/ 181919 w 896306"/>
                  <a:gd name="connsiteY2" fmla="*/ 59584 h 931132"/>
                  <a:gd name="connsiteX3" fmla="*/ 534344 w 896306"/>
                  <a:gd name="connsiteY3" fmla="*/ 5610 h 931132"/>
                  <a:gd name="connsiteX4" fmla="*/ 654994 w 896306"/>
                  <a:gd name="connsiteY4" fmla="*/ 164359 h 931132"/>
                  <a:gd name="connsiteX5" fmla="*/ 705796 w 896306"/>
                  <a:gd name="connsiteY5" fmla="*/ 275484 h 931132"/>
                  <a:gd name="connsiteX6" fmla="*/ 896294 w 896306"/>
                  <a:gd name="connsiteY6" fmla="*/ 361209 h 931132"/>
                  <a:gd name="connsiteX7" fmla="*/ 743895 w 896306"/>
                  <a:gd name="connsiteY7" fmla="*/ 599334 h 931132"/>
                  <a:gd name="connsiteX8" fmla="*/ 597846 w 896306"/>
                  <a:gd name="connsiteY8" fmla="*/ 812059 h 931132"/>
                  <a:gd name="connsiteX9" fmla="*/ 461319 w 896306"/>
                  <a:gd name="connsiteY9" fmla="*/ 891434 h 931132"/>
                  <a:gd name="connsiteX10" fmla="*/ 315270 w 896306"/>
                  <a:gd name="connsiteY10" fmla="*/ 929534 h 931132"/>
                  <a:gd name="connsiteX11" fmla="*/ 121595 w 896306"/>
                  <a:gd name="connsiteY11" fmla="*/ 840634 h 931132"/>
                  <a:gd name="connsiteX12" fmla="*/ 172395 w 896306"/>
                  <a:gd name="connsiteY12" fmla="*/ 478684 h 931132"/>
                  <a:gd name="connsiteX13" fmla="*/ 10469 w 896306"/>
                  <a:gd name="connsiteY13" fmla="*/ 348509 h 931132"/>
                  <a:gd name="connsiteX0" fmla="*/ 10469 w 896306"/>
                  <a:gd name="connsiteY0" fmla="*/ 348509 h 931132"/>
                  <a:gd name="connsiteX1" fmla="*/ 45394 w 896306"/>
                  <a:gd name="connsiteY1" fmla="*/ 88160 h 931132"/>
                  <a:gd name="connsiteX2" fmla="*/ 181919 w 896306"/>
                  <a:gd name="connsiteY2" fmla="*/ 59584 h 931132"/>
                  <a:gd name="connsiteX3" fmla="*/ 534344 w 896306"/>
                  <a:gd name="connsiteY3" fmla="*/ 5610 h 931132"/>
                  <a:gd name="connsiteX4" fmla="*/ 654994 w 896306"/>
                  <a:gd name="connsiteY4" fmla="*/ 164359 h 931132"/>
                  <a:gd name="connsiteX5" fmla="*/ 705796 w 896306"/>
                  <a:gd name="connsiteY5" fmla="*/ 275484 h 931132"/>
                  <a:gd name="connsiteX6" fmla="*/ 896294 w 896306"/>
                  <a:gd name="connsiteY6" fmla="*/ 361209 h 931132"/>
                  <a:gd name="connsiteX7" fmla="*/ 743895 w 896306"/>
                  <a:gd name="connsiteY7" fmla="*/ 599334 h 931132"/>
                  <a:gd name="connsiteX8" fmla="*/ 639121 w 896306"/>
                  <a:gd name="connsiteY8" fmla="*/ 691409 h 931132"/>
                  <a:gd name="connsiteX9" fmla="*/ 597846 w 896306"/>
                  <a:gd name="connsiteY9" fmla="*/ 812059 h 931132"/>
                  <a:gd name="connsiteX10" fmla="*/ 461319 w 896306"/>
                  <a:gd name="connsiteY10" fmla="*/ 891434 h 931132"/>
                  <a:gd name="connsiteX11" fmla="*/ 315270 w 896306"/>
                  <a:gd name="connsiteY11" fmla="*/ 929534 h 931132"/>
                  <a:gd name="connsiteX12" fmla="*/ 121595 w 896306"/>
                  <a:gd name="connsiteY12" fmla="*/ 840634 h 931132"/>
                  <a:gd name="connsiteX13" fmla="*/ 172395 w 896306"/>
                  <a:gd name="connsiteY13" fmla="*/ 478684 h 931132"/>
                  <a:gd name="connsiteX14" fmla="*/ 10469 w 896306"/>
                  <a:gd name="connsiteY14" fmla="*/ 348509 h 931132"/>
                  <a:gd name="connsiteX0" fmla="*/ 10469 w 909005"/>
                  <a:gd name="connsiteY0" fmla="*/ 348509 h 931132"/>
                  <a:gd name="connsiteX1" fmla="*/ 45394 w 909005"/>
                  <a:gd name="connsiteY1" fmla="*/ 88160 h 931132"/>
                  <a:gd name="connsiteX2" fmla="*/ 181919 w 909005"/>
                  <a:gd name="connsiteY2" fmla="*/ 59584 h 931132"/>
                  <a:gd name="connsiteX3" fmla="*/ 534344 w 909005"/>
                  <a:gd name="connsiteY3" fmla="*/ 5610 h 931132"/>
                  <a:gd name="connsiteX4" fmla="*/ 654994 w 909005"/>
                  <a:gd name="connsiteY4" fmla="*/ 164359 h 931132"/>
                  <a:gd name="connsiteX5" fmla="*/ 705796 w 909005"/>
                  <a:gd name="connsiteY5" fmla="*/ 275484 h 931132"/>
                  <a:gd name="connsiteX6" fmla="*/ 908994 w 909005"/>
                  <a:gd name="connsiteY6" fmla="*/ 385021 h 931132"/>
                  <a:gd name="connsiteX7" fmla="*/ 743895 w 909005"/>
                  <a:gd name="connsiteY7" fmla="*/ 599334 h 931132"/>
                  <a:gd name="connsiteX8" fmla="*/ 639121 w 909005"/>
                  <a:gd name="connsiteY8" fmla="*/ 691409 h 931132"/>
                  <a:gd name="connsiteX9" fmla="*/ 597846 w 909005"/>
                  <a:gd name="connsiteY9" fmla="*/ 812059 h 931132"/>
                  <a:gd name="connsiteX10" fmla="*/ 461319 w 909005"/>
                  <a:gd name="connsiteY10" fmla="*/ 891434 h 931132"/>
                  <a:gd name="connsiteX11" fmla="*/ 315270 w 909005"/>
                  <a:gd name="connsiteY11" fmla="*/ 929534 h 931132"/>
                  <a:gd name="connsiteX12" fmla="*/ 121595 w 909005"/>
                  <a:gd name="connsiteY12" fmla="*/ 840634 h 931132"/>
                  <a:gd name="connsiteX13" fmla="*/ 172395 w 909005"/>
                  <a:gd name="connsiteY13" fmla="*/ 478684 h 931132"/>
                  <a:gd name="connsiteX14" fmla="*/ 10469 w 909005"/>
                  <a:gd name="connsiteY14" fmla="*/ 348509 h 931132"/>
                  <a:gd name="connsiteX0" fmla="*/ 10469 w 907418"/>
                  <a:gd name="connsiteY0" fmla="*/ 348509 h 931132"/>
                  <a:gd name="connsiteX1" fmla="*/ 45394 w 907418"/>
                  <a:gd name="connsiteY1" fmla="*/ 88160 h 931132"/>
                  <a:gd name="connsiteX2" fmla="*/ 181919 w 907418"/>
                  <a:gd name="connsiteY2" fmla="*/ 59584 h 931132"/>
                  <a:gd name="connsiteX3" fmla="*/ 534344 w 907418"/>
                  <a:gd name="connsiteY3" fmla="*/ 5610 h 931132"/>
                  <a:gd name="connsiteX4" fmla="*/ 654994 w 907418"/>
                  <a:gd name="connsiteY4" fmla="*/ 164359 h 931132"/>
                  <a:gd name="connsiteX5" fmla="*/ 705796 w 907418"/>
                  <a:gd name="connsiteY5" fmla="*/ 275484 h 931132"/>
                  <a:gd name="connsiteX6" fmla="*/ 907407 w 907418"/>
                  <a:gd name="connsiteY6" fmla="*/ 375496 h 931132"/>
                  <a:gd name="connsiteX7" fmla="*/ 743895 w 907418"/>
                  <a:gd name="connsiteY7" fmla="*/ 599334 h 931132"/>
                  <a:gd name="connsiteX8" fmla="*/ 639121 w 907418"/>
                  <a:gd name="connsiteY8" fmla="*/ 691409 h 931132"/>
                  <a:gd name="connsiteX9" fmla="*/ 597846 w 907418"/>
                  <a:gd name="connsiteY9" fmla="*/ 812059 h 931132"/>
                  <a:gd name="connsiteX10" fmla="*/ 461319 w 907418"/>
                  <a:gd name="connsiteY10" fmla="*/ 891434 h 931132"/>
                  <a:gd name="connsiteX11" fmla="*/ 315270 w 907418"/>
                  <a:gd name="connsiteY11" fmla="*/ 929534 h 931132"/>
                  <a:gd name="connsiteX12" fmla="*/ 121595 w 907418"/>
                  <a:gd name="connsiteY12" fmla="*/ 840634 h 931132"/>
                  <a:gd name="connsiteX13" fmla="*/ 172395 w 907418"/>
                  <a:gd name="connsiteY13" fmla="*/ 478684 h 931132"/>
                  <a:gd name="connsiteX14" fmla="*/ 10469 w 907418"/>
                  <a:gd name="connsiteY14" fmla="*/ 348509 h 931132"/>
                  <a:gd name="connsiteX0" fmla="*/ 10469 w 917306"/>
                  <a:gd name="connsiteY0" fmla="*/ 348509 h 931132"/>
                  <a:gd name="connsiteX1" fmla="*/ 45394 w 917306"/>
                  <a:gd name="connsiteY1" fmla="*/ 88160 h 931132"/>
                  <a:gd name="connsiteX2" fmla="*/ 181919 w 917306"/>
                  <a:gd name="connsiteY2" fmla="*/ 59584 h 931132"/>
                  <a:gd name="connsiteX3" fmla="*/ 534344 w 917306"/>
                  <a:gd name="connsiteY3" fmla="*/ 5610 h 931132"/>
                  <a:gd name="connsiteX4" fmla="*/ 654994 w 917306"/>
                  <a:gd name="connsiteY4" fmla="*/ 164359 h 931132"/>
                  <a:gd name="connsiteX5" fmla="*/ 705796 w 917306"/>
                  <a:gd name="connsiteY5" fmla="*/ 275484 h 931132"/>
                  <a:gd name="connsiteX6" fmla="*/ 907407 w 917306"/>
                  <a:gd name="connsiteY6" fmla="*/ 375496 h 931132"/>
                  <a:gd name="connsiteX7" fmla="*/ 743895 w 917306"/>
                  <a:gd name="connsiteY7" fmla="*/ 599334 h 931132"/>
                  <a:gd name="connsiteX8" fmla="*/ 639121 w 917306"/>
                  <a:gd name="connsiteY8" fmla="*/ 691409 h 931132"/>
                  <a:gd name="connsiteX9" fmla="*/ 597846 w 917306"/>
                  <a:gd name="connsiteY9" fmla="*/ 812059 h 931132"/>
                  <a:gd name="connsiteX10" fmla="*/ 461319 w 917306"/>
                  <a:gd name="connsiteY10" fmla="*/ 891434 h 931132"/>
                  <a:gd name="connsiteX11" fmla="*/ 315270 w 917306"/>
                  <a:gd name="connsiteY11" fmla="*/ 929534 h 931132"/>
                  <a:gd name="connsiteX12" fmla="*/ 121595 w 917306"/>
                  <a:gd name="connsiteY12" fmla="*/ 840634 h 931132"/>
                  <a:gd name="connsiteX13" fmla="*/ 172395 w 917306"/>
                  <a:gd name="connsiteY13" fmla="*/ 478684 h 931132"/>
                  <a:gd name="connsiteX14" fmla="*/ 10469 w 917306"/>
                  <a:gd name="connsiteY14" fmla="*/ 348509 h 931132"/>
                  <a:gd name="connsiteX0" fmla="*/ 10469 w 914144"/>
                  <a:gd name="connsiteY0" fmla="*/ 348509 h 931132"/>
                  <a:gd name="connsiteX1" fmla="*/ 45394 w 914144"/>
                  <a:gd name="connsiteY1" fmla="*/ 88160 h 931132"/>
                  <a:gd name="connsiteX2" fmla="*/ 181919 w 914144"/>
                  <a:gd name="connsiteY2" fmla="*/ 59584 h 931132"/>
                  <a:gd name="connsiteX3" fmla="*/ 534344 w 914144"/>
                  <a:gd name="connsiteY3" fmla="*/ 5610 h 931132"/>
                  <a:gd name="connsiteX4" fmla="*/ 654994 w 914144"/>
                  <a:gd name="connsiteY4" fmla="*/ 164359 h 931132"/>
                  <a:gd name="connsiteX5" fmla="*/ 705796 w 914144"/>
                  <a:gd name="connsiteY5" fmla="*/ 275484 h 931132"/>
                  <a:gd name="connsiteX6" fmla="*/ 907407 w 914144"/>
                  <a:gd name="connsiteY6" fmla="*/ 375496 h 931132"/>
                  <a:gd name="connsiteX7" fmla="*/ 855021 w 914144"/>
                  <a:gd name="connsiteY7" fmla="*/ 488209 h 931132"/>
                  <a:gd name="connsiteX8" fmla="*/ 743895 w 914144"/>
                  <a:gd name="connsiteY8" fmla="*/ 599334 h 931132"/>
                  <a:gd name="connsiteX9" fmla="*/ 639121 w 914144"/>
                  <a:gd name="connsiteY9" fmla="*/ 691409 h 931132"/>
                  <a:gd name="connsiteX10" fmla="*/ 597846 w 914144"/>
                  <a:gd name="connsiteY10" fmla="*/ 812059 h 931132"/>
                  <a:gd name="connsiteX11" fmla="*/ 461319 w 914144"/>
                  <a:gd name="connsiteY11" fmla="*/ 891434 h 931132"/>
                  <a:gd name="connsiteX12" fmla="*/ 315270 w 914144"/>
                  <a:gd name="connsiteY12" fmla="*/ 929534 h 931132"/>
                  <a:gd name="connsiteX13" fmla="*/ 121595 w 914144"/>
                  <a:gd name="connsiteY13" fmla="*/ 840634 h 931132"/>
                  <a:gd name="connsiteX14" fmla="*/ 172395 w 914144"/>
                  <a:gd name="connsiteY14" fmla="*/ 478684 h 931132"/>
                  <a:gd name="connsiteX15" fmla="*/ 10469 w 914144"/>
                  <a:gd name="connsiteY15" fmla="*/ 348509 h 931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14144" h="931132">
                    <a:moveTo>
                      <a:pt x="10469" y="348509"/>
                    </a:moveTo>
                    <a:cubicBezTo>
                      <a:pt x="-10698" y="283422"/>
                      <a:pt x="-114" y="152189"/>
                      <a:pt x="45394" y="88160"/>
                    </a:cubicBezTo>
                    <a:cubicBezTo>
                      <a:pt x="90902" y="24131"/>
                      <a:pt x="100427" y="73342"/>
                      <a:pt x="181919" y="59584"/>
                    </a:cubicBezTo>
                    <a:cubicBezTo>
                      <a:pt x="263411" y="45826"/>
                      <a:pt x="479311" y="-19261"/>
                      <a:pt x="534344" y="5610"/>
                    </a:cubicBezTo>
                    <a:cubicBezTo>
                      <a:pt x="589377" y="30481"/>
                      <a:pt x="626419" y="119380"/>
                      <a:pt x="654994" y="164359"/>
                    </a:cubicBezTo>
                    <a:cubicBezTo>
                      <a:pt x="683569" y="209338"/>
                      <a:pt x="665579" y="242676"/>
                      <a:pt x="705796" y="275484"/>
                    </a:cubicBezTo>
                    <a:cubicBezTo>
                      <a:pt x="746013" y="308292"/>
                      <a:pt x="882536" y="340042"/>
                      <a:pt x="907407" y="375496"/>
                    </a:cubicBezTo>
                    <a:cubicBezTo>
                      <a:pt x="932278" y="410950"/>
                      <a:pt x="882273" y="450903"/>
                      <a:pt x="855021" y="488209"/>
                    </a:cubicBezTo>
                    <a:cubicBezTo>
                      <a:pt x="827769" y="525515"/>
                      <a:pt x="774322" y="562822"/>
                      <a:pt x="743895" y="599334"/>
                    </a:cubicBezTo>
                    <a:cubicBezTo>
                      <a:pt x="713468" y="635846"/>
                      <a:pt x="663463" y="655955"/>
                      <a:pt x="639121" y="691409"/>
                    </a:cubicBezTo>
                    <a:cubicBezTo>
                      <a:pt x="614780" y="726863"/>
                      <a:pt x="634359" y="779780"/>
                      <a:pt x="597846" y="812059"/>
                    </a:cubicBezTo>
                    <a:cubicBezTo>
                      <a:pt x="561333" y="844338"/>
                      <a:pt x="508415" y="871855"/>
                      <a:pt x="461319" y="891434"/>
                    </a:cubicBezTo>
                    <a:cubicBezTo>
                      <a:pt x="414223" y="911013"/>
                      <a:pt x="371891" y="938001"/>
                      <a:pt x="315270" y="929534"/>
                    </a:cubicBezTo>
                    <a:cubicBezTo>
                      <a:pt x="258649" y="921067"/>
                      <a:pt x="144349" y="913130"/>
                      <a:pt x="121595" y="840634"/>
                    </a:cubicBezTo>
                    <a:cubicBezTo>
                      <a:pt x="98841" y="768138"/>
                      <a:pt x="216316" y="546417"/>
                      <a:pt x="172395" y="478684"/>
                    </a:cubicBezTo>
                    <a:cubicBezTo>
                      <a:pt x="105191" y="376555"/>
                      <a:pt x="31636" y="413596"/>
                      <a:pt x="10469" y="348509"/>
                    </a:cubicBezTo>
                    <a:close/>
                  </a:path>
                </a:pathLst>
              </a:custGeom>
              <a:solidFill>
                <a:srgbClr val="00FFFF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Oval 10">
                <a:extLst>
                  <a:ext uri="{FF2B5EF4-FFF2-40B4-BE49-F238E27FC236}">
                    <a16:creationId xmlns:a16="http://schemas.microsoft.com/office/drawing/2014/main" id="{06A9E117-3AEF-4E83-A030-A2B0E57DC415}"/>
                  </a:ext>
                </a:extLst>
              </p:cNvPr>
              <p:cNvSpPr/>
              <p:nvPr/>
            </p:nvSpPr>
            <p:spPr>
              <a:xfrm>
                <a:off x="1978670" y="3939230"/>
                <a:ext cx="2314337" cy="2506108"/>
              </a:xfrm>
              <a:custGeom>
                <a:avLst/>
                <a:gdLst>
                  <a:gd name="connsiteX0" fmla="*/ 0 w 2832100"/>
                  <a:gd name="connsiteY0" fmla="*/ 1550988 h 3101975"/>
                  <a:gd name="connsiteX1" fmla="*/ 1416050 w 2832100"/>
                  <a:gd name="connsiteY1" fmla="*/ 0 h 3101975"/>
                  <a:gd name="connsiteX2" fmla="*/ 2832100 w 2832100"/>
                  <a:gd name="connsiteY2" fmla="*/ 1550988 h 3101975"/>
                  <a:gd name="connsiteX3" fmla="*/ 1416050 w 2832100"/>
                  <a:gd name="connsiteY3" fmla="*/ 3101976 h 3101975"/>
                  <a:gd name="connsiteX4" fmla="*/ 0 w 2832100"/>
                  <a:gd name="connsiteY4" fmla="*/ 1550988 h 3101975"/>
                  <a:gd name="connsiteX0" fmla="*/ 2817 w 2834917"/>
                  <a:gd name="connsiteY0" fmla="*/ 1144588 h 2695576"/>
                  <a:gd name="connsiteX1" fmla="*/ 1168042 w 2834917"/>
                  <a:gd name="connsiteY1" fmla="*/ 0 h 2695576"/>
                  <a:gd name="connsiteX2" fmla="*/ 2834917 w 2834917"/>
                  <a:gd name="connsiteY2" fmla="*/ 1144588 h 2695576"/>
                  <a:gd name="connsiteX3" fmla="*/ 1418867 w 2834917"/>
                  <a:gd name="connsiteY3" fmla="*/ 2695576 h 2695576"/>
                  <a:gd name="connsiteX4" fmla="*/ 2817 w 2834917"/>
                  <a:gd name="connsiteY4" fmla="*/ 1144588 h 2695576"/>
                  <a:gd name="connsiteX0" fmla="*/ 1347 w 2834112"/>
                  <a:gd name="connsiteY0" fmla="*/ 1234254 h 2785242"/>
                  <a:gd name="connsiteX1" fmla="*/ 1166572 w 2834112"/>
                  <a:gd name="connsiteY1" fmla="*/ 89666 h 2785242"/>
                  <a:gd name="connsiteX2" fmla="*/ 1582498 w 2834112"/>
                  <a:gd name="connsiteY2" fmla="*/ 203965 h 2785242"/>
                  <a:gd name="connsiteX3" fmla="*/ 2833447 w 2834112"/>
                  <a:gd name="connsiteY3" fmla="*/ 1234254 h 2785242"/>
                  <a:gd name="connsiteX4" fmla="*/ 1417397 w 2834112"/>
                  <a:gd name="connsiteY4" fmla="*/ 2785242 h 2785242"/>
                  <a:gd name="connsiteX5" fmla="*/ 1347 w 2834112"/>
                  <a:gd name="connsiteY5" fmla="*/ 1234254 h 2785242"/>
                  <a:gd name="connsiteX0" fmla="*/ 1347 w 2834036"/>
                  <a:gd name="connsiteY0" fmla="*/ 1200707 h 2751695"/>
                  <a:gd name="connsiteX1" fmla="*/ 1166572 w 2834036"/>
                  <a:gd name="connsiteY1" fmla="*/ 56119 h 2751695"/>
                  <a:gd name="connsiteX2" fmla="*/ 1582498 w 2834036"/>
                  <a:gd name="connsiteY2" fmla="*/ 170418 h 2751695"/>
                  <a:gd name="connsiteX3" fmla="*/ 2833447 w 2834036"/>
                  <a:gd name="connsiteY3" fmla="*/ 1200707 h 2751695"/>
                  <a:gd name="connsiteX4" fmla="*/ 1417397 w 2834036"/>
                  <a:gd name="connsiteY4" fmla="*/ 2751695 h 2751695"/>
                  <a:gd name="connsiteX5" fmla="*/ 1347 w 2834036"/>
                  <a:gd name="connsiteY5" fmla="*/ 1200707 h 2751695"/>
                  <a:gd name="connsiteX0" fmla="*/ 1254 w 2833943"/>
                  <a:gd name="connsiteY0" fmla="*/ 1145183 h 2696171"/>
                  <a:gd name="connsiteX1" fmla="*/ 1166479 w 2833943"/>
                  <a:gd name="connsiteY1" fmla="*/ 595 h 2696171"/>
                  <a:gd name="connsiteX2" fmla="*/ 1582405 w 2833943"/>
                  <a:gd name="connsiteY2" fmla="*/ 114894 h 2696171"/>
                  <a:gd name="connsiteX3" fmla="*/ 2833354 w 2833943"/>
                  <a:gd name="connsiteY3" fmla="*/ 1145183 h 2696171"/>
                  <a:gd name="connsiteX4" fmla="*/ 1417304 w 2833943"/>
                  <a:gd name="connsiteY4" fmla="*/ 2696171 h 2696171"/>
                  <a:gd name="connsiteX5" fmla="*/ 1254 w 2833943"/>
                  <a:gd name="connsiteY5" fmla="*/ 1145183 h 2696171"/>
                  <a:gd name="connsiteX0" fmla="*/ 8718 w 2841407"/>
                  <a:gd name="connsiteY0" fmla="*/ 1161054 h 2712042"/>
                  <a:gd name="connsiteX1" fmla="*/ 843743 w 2841407"/>
                  <a:gd name="connsiteY1" fmla="*/ 549865 h 2712042"/>
                  <a:gd name="connsiteX2" fmla="*/ 1173943 w 2841407"/>
                  <a:gd name="connsiteY2" fmla="*/ 16466 h 2712042"/>
                  <a:gd name="connsiteX3" fmla="*/ 1589869 w 2841407"/>
                  <a:gd name="connsiteY3" fmla="*/ 130765 h 2712042"/>
                  <a:gd name="connsiteX4" fmla="*/ 2840818 w 2841407"/>
                  <a:gd name="connsiteY4" fmla="*/ 1161054 h 2712042"/>
                  <a:gd name="connsiteX5" fmla="*/ 1424768 w 2841407"/>
                  <a:gd name="connsiteY5" fmla="*/ 2712042 h 2712042"/>
                  <a:gd name="connsiteX6" fmla="*/ 8718 w 2841407"/>
                  <a:gd name="connsiteY6" fmla="*/ 1161054 h 2712042"/>
                  <a:gd name="connsiteX0" fmla="*/ 6664 w 2839353"/>
                  <a:gd name="connsiteY0" fmla="*/ 1161054 h 2712042"/>
                  <a:gd name="connsiteX1" fmla="*/ 841689 w 2839353"/>
                  <a:gd name="connsiteY1" fmla="*/ 549865 h 2712042"/>
                  <a:gd name="connsiteX2" fmla="*/ 1171889 w 2839353"/>
                  <a:gd name="connsiteY2" fmla="*/ 16466 h 2712042"/>
                  <a:gd name="connsiteX3" fmla="*/ 1587815 w 2839353"/>
                  <a:gd name="connsiteY3" fmla="*/ 130765 h 2712042"/>
                  <a:gd name="connsiteX4" fmla="*/ 2838764 w 2839353"/>
                  <a:gd name="connsiteY4" fmla="*/ 1161054 h 2712042"/>
                  <a:gd name="connsiteX5" fmla="*/ 1422714 w 2839353"/>
                  <a:gd name="connsiteY5" fmla="*/ 2712042 h 2712042"/>
                  <a:gd name="connsiteX6" fmla="*/ 6664 w 2839353"/>
                  <a:gd name="connsiteY6" fmla="*/ 1161054 h 2712042"/>
                  <a:gd name="connsiteX0" fmla="*/ 5829 w 2838518"/>
                  <a:gd name="connsiteY0" fmla="*/ 1160507 h 2711495"/>
                  <a:gd name="connsiteX1" fmla="*/ 872604 w 2838518"/>
                  <a:gd name="connsiteY1" fmla="*/ 539793 h 2711495"/>
                  <a:gd name="connsiteX2" fmla="*/ 1171054 w 2838518"/>
                  <a:gd name="connsiteY2" fmla="*/ 15919 h 2711495"/>
                  <a:gd name="connsiteX3" fmla="*/ 1586980 w 2838518"/>
                  <a:gd name="connsiteY3" fmla="*/ 130218 h 2711495"/>
                  <a:gd name="connsiteX4" fmla="*/ 2837929 w 2838518"/>
                  <a:gd name="connsiteY4" fmla="*/ 1160507 h 2711495"/>
                  <a:gd name="connsiteX5" fmla="*/ 1421879 w 2838518"/>
                  <a:gd name="connsiteY5" fmla="*/ 2711495 h 2711495"/>
                  <a:gd name="connsiteX6" fmla="*/ 5829 w 2838518"/>
                  <a:gd name="connsiteY6" fmla="*/ 1160507 h 2711495"/>
                  <a:gd name="connsiteX0" fmla="*/ 10770 w 2548184"/>
                  <a:gd name="connsiteY0" fmla="*/ 1309732 h 2711923"/>
                  <a:gd name="connsiteX1" fmla="*/ 582270 w 2548184"/>
                  <a:gd name="connsiteY1" fmla="*/ 539793 h 2711923"/>
                  <a:gd name="connsiteX2" fmla="*/ 880720 w 2548184"/>
                  <a:gd name="connsiteY2" fmla="*/ 15919 h 2711923"/>
                  <a:gd name="connsiteX3" fmla="*/ 1296646 w 2548184"/>
                  <a:gd name="connsiteY3" fmla="*/ 130218 h 2711923"/>
                  <a:gd name="connsiteX4" fmla="*/ 2547595 w 2548184"/>
                  <a:gd name="connsiteY4" fmla="*/ 1160507 h 2711923"/>
                  <a:gd name="connsiteX5" fmla="*/ 1131545 w 2548184"/>
                  <a:gd name="connsiteY5" fmla="*/ 2711495 h 2711923"/>
                  <a:gd name="connsiteX6" fmla="*/ 10770 w 2548184"/>
                  <a:gd name="connsiteY6" fmla="*/ 1309732 h 2711923"/>
                  <a:gd name="connsiteX0" fmla="*/ 50 w 2537464"/>
                  <a:gd name="connsiteY0" fmla="*/ 1309732 h 2711851"/>
                  <a:gd name="connsiteX1" fmla="*/ 571550 w 2537464"/>
                  <a:gd name="connsiteY1" fmla="*/ 539793 h 2711851"/>
                  <a:gd name="connsiteX2" fmla="*/ 870000 w 2537464"/>
                  <a:gd name="connsiteY2" fmla="*/ 15919 h 2711851"/>
                  <a:gd name="connsiteX3" fmla="*/ 1285926 w 2537464"/>
                  <a:gd name="connsiteY3" fmla="*/ 130218 h 2711851"/>
                  <a:gd name="connsiteX4" fmla="*/ 2536875 w 2537464"/>
                  <a:gd name="connsiteY4" fmla="*/ 1160507 h 2711851"/>
                  <a:gd name="connsiteX5" fmla="*/ 1120825 w 2537464"/>
                  <a:gd name="connsiteY5" fmla="*/ 2711495 h 2711851"/>
                  <a:gd name="connsiteX6" fmla="*/ 50 w 2537464"/>
                  <a:gd name="connsiteY6" fmla="*/ 1309732 h 2711851"/>
                  <a:gd name="connsiteX0" fmla="*/ 24502 w 2561916"/>
                  <a:gd name="connsiteY0" fmla="*/ 1309732 h 2711900"/>
                  <a:gd name="connsiteX1" fmla="*/ 389626 w 2561916"/>
                  <a:gd name="connsiteY1" fmla="*/ 904918 h 2711900"/>
                  <a:gd name="connsiteX2" fmla="*/ 596002 w 2561916"/>
                  <a:gd name="connsiteY2" fmla="*/ 539793 h 2711900"/>
                  <a:gd name="connsiteX3" fmla="*/ 894452 w 2561916"/>
                  <a:gd name="connsiteY3" fmla="*/ 15919 h 2711900"/>
                  <a:gd name="connsiteX4" fmla="*/ 1310378 w 2561916"/>
                  <a:gd name="connsiteY4" fmla="*/ 130218 h 2711900"/>
                  <a:gd name="connsiteX5" fmla="*/ 2561327 w 2561916"/>
                  <a:gd name="connsiteY5" fmla="*/ 1160507 h 2711900"/>
                  <a:gd name="connsiteX6" fmla="*/ 1145277 w 2561916"/>
                  <a:gd name="connsiteY6" fmla="*/ 2711495 h 2711900"/>
                  <a:gd name="connsiteX7" fmla="*/ 24502 w 2561916"/>
                  <a:gd name="connsiteY7" fmla="*/ 1309732 h 2711900"/>
                  <a:gd name="connsiteX0" fmla="*/ 14516 w 2551930"/>
                  <a:gd name="connsiteY0" fmla="*/ 1309732 h 2711868"/>
                  <a:gd name="connsiteX1" fmla="*/ 379640 w 2551930"/>
                  <a:gd name="connsiteY1" fmla="*/ 904918 h 2711868"/>
                  <a:gd name="connsiteX2" fmla="*/ 586016 w 2551930"/>
                  <a:gd name="connsiteY2" fmla="*/ 539793 h 2711868"/>
                  <a:gd name="connsiteX3" fmla="*/ 884466 w 2551930"/>
                  <a:gd name="connsiteY3" fmla="*/ 15919 h 2711868"/>
                  <a:gd name="connsiteX4" fmla="*/ 1300392 w 2551930"/>
                  <a:gd name="connsiteY4" fmla="*/ 130218 h 2711868"/>
                  <a:gd name="connsiteX5" fmla="*/ 2551341 w 2551930"/>
                  <a:gd name="connsiteY5" fmla="*/ 1160507 h 2711868"/>
                  <a:gd name="connsiteX6" fmla="*/ 1135291 w 2551930"/>
                  <a:gd name="connsiteY6" fmla="*/ 2711495 h 2711868"/>
                  <a:gd name="connsiteX7" fmla="*/ 14516 w 2551930"/>
                  <a:gd name="connsiteY7" fmla="*/ 1309732 h 2711868"/>
                  <a:gd name="connsiteX0" fmla="*/ 14516 w 2551930"/>
                  <a:gd name="connsiteY0" fmla="*/ 1309732 h 2711868"/>
                  <a:gd name="connsiteX1" fmla="*/ 379640 w 2551930"/>
                  <a:gd name="connsiteY1" fmla="*/ 904918 h 2711868"/>
                  <a:gd name="connsiteX2" fmla="*/ 586016 w 2551930"/>
                  <a:gd name="connsiteY2" fmla="*/ 539793 h 2711868"/>
                  <a:gd name="connsiteX3" fmla="*/ 884466 w 2551930"/>
                  <a:gd name="connsiteY3" fmla="*/ 15919 h 2711868"/>
                  <a:gd name="connsiteX4" fmla="*/ 1300392 w 2551930"/>
                  <a:gd name="connsiteY4" fmla="*/ 130218 h 2711868"/>
                  <a:gd name="connsiteX5" fmla="*/ 2551341 w 2551930"/>
                  <a:gd name="connsiteY5" fmla="*/ 1160507 h 2711868"/>
                  <a:gd name="connsiteX6" fmla="*/ 1135291 w 2551930"/>
                  <a:gd name="connsiteY6" fmla="*/ 2711495 h 2711868"/>
                  <a:gd name="connsiteX7" fmla="*/ 14516 w 2551930"/>
                  <a:gd name="connsiteY7" fmla="*/ 1309732 h 2711868"/>
                  <a:gd name="connsiteX0" fmla="*/ 14516 w 2551930"/>
                  <a:gd name="connsiteY0" fmla="*/ 1294119 h 2696255"/>
                  <a:gd name="connsiteX1" fmla="*/ 379640 w 2551930"/>
                  <a:gd name="connsiteY1" fmla="*/ 889305 h 2696255"/>
                  <a:gd name="connsiteX2" fmla="*/ 586016 w 2551930"/>
                  <a:gd name="connsiteY2" fmla="*/ 524180 h 2696255"/>
                  <a:gd name="connsiteX3" fmla="*/ 579665 w 2551930"/>
                  <a:gd name="connsiteY3" fmla="*/ 155879 h 2696255"/>
                  <a:gd name="connsiteX4" fmla="*/ 884466 w 2551930"/>
                  <a:gd name="connsiteY4" fmla="*/ 306 h 2696255"/>
                  <a:gd name="connsiteX5" fmla="*/ 1300392 w 2551930"/>
                  <a:gd name="connsiteY5" fmla="*/ 114605 h 2696255"/>
                  <a:gd name="connsiteX6" fmla="*/ 2551341 w 2551930"/>
                  <a:gd name="connsiteY6" fmla="*/ 1144894 h 2696255"/>
                  <a:gd name="connsiteX7" fmla="*/ 1135291 w 2551930"/>
                  <a:gd name="connsiteY7" fmla="*/ 2695882 h 2696255"/>
                  <a:gd name="connsiteX8" fmla="*/ 14516 w 2551930"/>
                  <a:gd name="connsiteY8" fmla="*/ 1294119 h 2696255"/>
                  <a:gd name="connsiteX0" fmla="*/ 14516 w 2551930"/>
                  <a:gd name="connsiteY0" fmla="*/ 1294119 h 2696255"/>
                  <a:gd name="connsiteX1" fmla="*/ 379640 w 2551930"/>
                  <a:gd name="connsiteY1" fmla="*/ 889305 h 2696255"/>
                  <a:gd name="connsiteX2" fmla="*/ 586016 w 2551930"/>
                  <a:gd name="connsiteY2" fmla="*/ 524180 h 2696255"/>
                  <a:gd name="connsiteX3" fmla="*/ 579665 w 2551930"/>
                  <a:gd name="connsiteY3" fmla="*/ 155879 h 2696255"/>
                  <a:gd name="connsiteX4" fmla="*/ 884466 w 2551930"/>
                  <a:gd name="connsiteY4" fmla="*/ 306 h 2696255"/>
                  <a:gd name="connsiteX5" fmla="*/ 1300392 w 2551930"/>
                  <a:gd name="connsiteY5" fmla="*/ 114605 h 2696255"/>
                  <a:gd name="connsiteX6" fmla="*/ 2551341 w 2551930"/>
                  <a:gd name="connsiteY6" fmla="*/ 1144894 h 2696255"/>
                  <a:gd name="connsiteX7" fmla="*/ 1135291 w 2551930"/>
                  <a:gd name="connsiteY7" fmla="*/ 2695882 h 2696255"/>
                  <a:gd name="connsiteX8" fmla="*/ 14516 w 2551930"/>
                  <a:gd name="connsiteY8" fmla="*/ 1294119 h 2696255"/>
                  <a:gd name="connsiteX0" fmla="*/ 14516 w 2551930"/>
                  <a:gd name="connsiteY0" fmla="*/ 1294119 h 2696255"/>
                  <a:gd name="connsiteX1" fmla="*/ 379640 w 2551930"/>
                  <a:gd name="connsiteY1" fmla="*/ 889305 h 2696255"/>
                  <a:gd name="connsiteX2" fmla="*/ 538390 w 2551930"/>
                  <a:gd name="connsiteY2" fmla="*/ 714679 h 2696255"/>
                  <a:gd name="connsiteX3" fmla="*/ 586016 w 2551930"/>
                  <a:gd name="connsiteY3" fmla="*/ 524180 h 2696255"/>
                  <a:gd name="connsiteX4" fmla="*/ 579665 w 2551930"/>
                  <a:gd name="connsiteY4" fmla="*/ 155879 h 2696255"/>
                  <a:gd name="connsiteX5" fmla="*/ 884466 w 2551930"/>
                  <a:gd name="connsiteY5" fmla="*/ 306 h 2696255"/>
                  <a:gd name="connsiteX6" fmla="*/ 1300392 w 2551930"/>
                  <a:gd name="connsiteY6" fmla="*/ 114605 h 2696255"/>
                  <a:gd name="connsiteX7" fmla="*/ 2551341 w 2551930"/>
                  <a:gd name="connsiteY7" fmla="*/ 1144894 h 2696255"/>
                  <a:gd name="connsiteX8" fmla="*/ 1135291 w 2551930"/>
                  <a:gd name="connsiteY8" fmla="*/ 2695882 h 2696255"/>
                  <a:gd name="connsiteX9" fmla="*/ 14516 w 2551930"/>
                  <a:gd name="connsiteY9" fmla="*/ 1294119 h 2696255"/>
                  <a:gd name="connsiteX0" fmla="*/ 14516 w 2551930"/>
                  <a:gd name="connsiteY0" fmla="*/ 1294305 h 2696441"/>
                  <a:gd name="connsiteX1" fmla="*/ 379640 w 2551930"/>
                  <a:gd name="connsiteY1" fmla="*/ 889491 h 2696441"/>
                  <a:gd name="connsiteX2" fmla="*/ 538390 w 2551930"/>
                  <a:gd name="connsiteY2" fmla="*/ 714865 h 2696441"/>
                  <a:gd name="connsiteX3" fmla="*/ 586016 w 2551930"/>
                  <a:gd name="connsiteY3" fmla="*/ 524366 h 2696441"/>
                  <a:gd name="connsiteX4" fmla="*/ 579665 w 2551930"/>
                  <a:gd name="connsiteY4" fmla="*/ 156065 h 2696441"/>
                  <a:gd name="connsiteX5" fmla="*/ 884466 w 2551930"/>
                  <a:gd name="connsiteY5" fmla="*/ 492 h 2696441"/>
                  <a:gd name="connsiteX6" fmla="*/ 1300392 w 2551930"/>
                  <a:gd name="connsiteY6" fmla="*/ 105266 h 2696441"/>
                  <a:gd name="connsiteX7" fmla="*/ 2551341 w 2551930"/>
                  <a:gd name="connsiteY7" fmla="*/ 1145080 h 2696441"/>
                  <a:gd name="connsiteX8" fmla="*/ 1135291 w 2551930"/>
                  <a:gd name="connsiteY8" fmla="*/ 2696068 h 2696441"/>
                  <a:gd name="connsiteX9" fmla="*/ 14516 w 2551930"/>
                  <a:gd name="connsiteY9" fmla="*/ 1294305 h 2696441"/>
                  <a:gd name="connsiteX0" fmla="*/ 14516 w 2562066"/>
                  <a:gd name="connsiteY0" fmla="*/ 1294489 h 2696625"/>
                  <a:gd name="connsiteX1" fmla="*/ 379640 w 2562066"/>
                  <a:gd name="connsiteY1" fmla="*/ 889675 h 2696625"/>
                  <a:gd name="connsiteX2" fmla="*/ 538390 w 2562066"/>
                  <a:gd name="connsiteY2" fmla="*/ 715049 h 2696625"/>
                  <a:gd name="connsiteX3" fmla="*/ 586016 w 2562066"/>
                  <a:gd name="connsiteY3" fmla="*/ 524550 h 2696625"/>
                  <a:gd name="connsiteX4" fmla="*/ 579665 w 2562066"/>
                  <a:gd name="connsiteY4" fmla="*/ 156249 h 2696625"/>
                  <a:gd name="connsiteX5" fmla="*/ 884466 w 2562066"/>
                  <a:gd name="connsiteY5" fmla="*/ 676 h 2696625"/>
                  <a:gd name="connsiteX6" fmla="*/ 1300392 w 2562066"/>
                  <a:gd name="connsiteY6" fmla="*/ 105450 h 2696625"/>
                  <a:gd name="connsiteX7" fmla="*/ 1789340 w 2562066"/>
                  <a:gd name="connsiteY7" fmla="*/ 241974 h 2696625"/>
                  <a:gd name="connsiteX8" fmla="*/ 2551341 w 2562066"/>
                  <a:gd name="connsiteY8" fmla="*/ 1145264 h 2696625"/>
                  <a:gd name="connsiteX9" fmla="*/ 1135291 w 2562066"/>
                  <a:gd name="connsiteY9" fmla="*/ 2696252 h 2696625"/>
                  <a:gd name="connsiteX10" fmla="*/ 14516 w 2562066"/>
                  <a:gd name="connsiteY10" fmla="*/ 1294489 h 2696625"/>
                  <a:gd name="connsiteX0" fmla="*/ 14516 w 2562066"/>
                  <a:gd name="connsiteY0" fmla="*/ 1294489 h 2696625"/>
                  <a:gd name="connsiteX1" fmla="*/ 379640 w 2562066"/>
                  <a:gd name="connsiteY1" fmla="*/ 889675 h 2696625"/>
                  <a:gd name="connsiteX2" fmla="*/ 538390 w 2562066"/>
                  <a:gd name="connsiteY2" fmla="*/ 715049 h 2696625"/>
                  <a:gd name="connsiteX3" fmla="*/ 586016 w 2562066"/>
                  <a:gd name="connsiteY3" fmla="*/ 524550 h 2696625"/>
                  <a:gd name="connsiteX4" fmla="*/ 579665 w 2562066"/>
                  <a:gd name="connsiteY4" fmla="*/ 156249 h 2696625"/>
                  <a:gd name="connsiteX5" fmla="*/ 884466 w 2562066"/>
                  <a:gd name="connsiteY5" fmla="*/ 676 h 2696625"/>
                  <a:gd name="connsiteX6" fmla="*/ 1300392 w 2562066"/>
                  <a:gd name="connsiteY6" fmla="*/ 105450 h 2696625"/>
                  <a:gd name="connsiteX7" fmla="*/ 1789340 w 2562066"/>
                  <a:gd name="connsiteY7" fmla="*/ 241974 h 2696625"/>
                  <a:gd name="connsiteX8" fmla="*/ 2551341 w 2562066"/>
                  <a:gd name="connsiteY8" fmla="*/ 1145264 h 2696625"/>
                  <a:gd name="connsiteX9" fmla="*/ 1135291 w 2562066"/>
                  <a:gd name="connsiteY9" fmla="*/ 2696252 h 2696625"/>
                  <a:gd name="connsiteX10" fmla="*/ 14516 w 2562066"/>
                  <a:gd name="connsiteY10" fmla="*/ 1294489 h 2696625"/>
                  <a:gd name="connsiteX0" fmla="*/ 13893 w 2305604"/>
                  <a:gd name="connsiteY0" fmla="*/ 1294489 h 2697496"/>
                  <a:gd name="connsiteX1" fmla="*/ 379017 w 2305604"/>
                  <a:gd name="connsiteY1" fmla="*/ 889675 h 2697496"/>
                  <a:gd name="connsiteX2" fmla="*/ 537767 w 2305604"/>
                  <a:gd name="connsiteY2" fmla="*/ 715049 h 2697496"/>
                  <a:gd name="connsiteX3" fmla="*/ 585393 w 2305604"/>
                  <a:gd name="connsiteY3" fmla="*/ 524550 h 2697496"/>
                  <a:gd name="connsiteX4" fmla="*/ 579042 w 2305604"/>
                  <a:gd name="connsiteY4" fmla="*/ 156249 h 2697496"/>
                  <a:gd name="connsiteX5" fmla="*/ 883843 w 2305604"/>
                  <a:gd name="connsiteY5" fmla="*/ 676 h 2697496"/>
                  <a:gd name="connsiteX6" fmla="*/ 1299769 w 2305604"/>
                  <a:gd name="connsiteY6" fmla="*/ 105450 h 2697496"/>
                  <a:gd name="connsiteX7" fmla="*/ 1788717 w 2305604"/>
                  <a:gd name="connsiteY7" fmla="*/ 241974 h 2697496"/>
                  <a:gd name="connsiteX8" fmla="*/ 2290368 w 2305604"/>
                  <a:gd name="connsiteY8" fmla="*/ 1018264 h 2697496"/>
                  <a:gd name="connsiteX9" fmla="*/ 1134668 w 2305604"/>
                  <a:gd name="connsiteY9" fmla="*/ 2696252 h 2697496"/>
                  <a:gd name="connsiteX10" fmla="*/ 13893 w 2305604"/>
                  <a:gd name="connsiteY10" fmla="*/ 1294489 h 2697496"/>
                  <a:gd name="connsiteX0" fmla="*/ 13893 w 2312786"/>
                  <a:gd name="connsiteY0" fmla="*/ 1294489 h 2697496"/>
                  <a:gd name="connsiteX1" fmla="*/ 379017 w 2312786"/>
                  <a:gd name="connsiteY1" fmla="*/ 889675 h 2697496"/>
                  <a:gd name="connsiteX2" fmla="*/ 537767 w 2312786"/>
                  <a:gd name="connsiteY2" fmla="*/ 715049 h 2697496"/>
                  <a:gd name="connsiteX3" fmla="*/ 585393 w 2312786"/>
                  <a:gd name="connsiteY3" fmla="*/ 524550 h 2697496"/>
                  <a:gd name="connsiteX4" fmla="*/ 579042 w 2312786"/>
                  <a:gd name="connsiteY4" fmla="*/ 156249 h 2697496"/>
                  <a:gd name="connsiteX5" fmla="*/ 883843 w 2312786"/>
                  <a:gd name="connsiteY5" fmla="*/ 676 h 2697496"/>
                  <a:gd name="connsiteX6" fmla="*/ 1299769 w 2312786"/>
                  <a:gd name="connsiteY6" fmla="*/ 105450 h 2697496"/>
                  <a:gd name="connsiteX7" fmla="*/ 1788717 w 2312786"/>
                  <a:gd name="connsiteY7" fmla="*/ 241974 h 2697496"/>
                  <a:gd name="connsiteX8" fmla="*/ 2290368 w 2312786"/>
                  <a:gd name="connsiteY8" fmla="*/ 1018264 h 2697496"/>
                  <a:gd name="connsiteX9" fmla="*/ 1134668 w 2312786"/>
                  <a:gd name="connsiteY9" fmla="*/ 2696252 h 2697496"/>
                  <a:gd name="connsiteX10" fmla="*/ 13893 w 2312786"/>
                  <a:gd name="connsiteY10" fmla="*/ 1294489 h 2697496"/>
                  <a:gd name="connsiteX0" fmla="*/ 13893 w 2297961"/>
                  <a:gd name="connsiteY0" fmla="*/ 1294489 h 2697496"/>
                  <a:gd name="connsiteX1" fmla="*/ 379017 w 2297961"/>
                  <a:gd name="connsiteY1" fmla="*/ 889675 h 2697496"/>
                  <a:gd name="connsiteX2" fmla="*/ 537767 w 2297961"/>
                  <a:gd name="connsiteY2" fmla="*/ 715049 h 2697496"/>
                  <a:gd name="connsiteX3" fmla="*/ 585393 w 2297961"/>
                  <a:gd name="connsiteY3" fmla="*/ 524550 h 2697496"/>
                  <a:gd name="connsiteX4" fmla="*/ 579042 w 2297961"/>
                  <a:gd name="connsiteY4" fmla="*/ 156249 h 2697496"/>
                  <a:gd name="connsiteX5" fmla="*/ 883843 w 2297961"/>
                  <a:gd name="connsiteY5" fmla="*/ 676 h 2697496"/>
                  <a:gd name="connsiteX6" fmla="*/ 1299769 w 2297961"/>
                  <a:gd name="connsiteY6" fmla="*/ 105450 h 2697496"/>
                  <a:gd name="connsiteX7" fmla="*/ 1788717 w 2297961"/>
                  <a:gd name="connsiteY7" fmla="*/ 241974 h 2697496"/>
                  <a:gd name="connsiteX8" fmla="*/ 2290368 w 2297961"/>
                  <a:gd name="connsiteY8" fmla="*/ 1018264 h 2697496"/>
                  <a:gd name="connsiteX9" fmla="*/ 1134668 w 2297961"/>
                  <a:gd name="connsiteY9" fmla="*/ 2696252 h 2697496"/>
                  <a:gd name="connsiteX10" fmla="*/ 13893 w 2297961"/>
                  <a:gd name="connsiteY10" fmla="*/ 1294489 h 2697496"/>
                  <a:gd name="connsiteX0" fmla="*/ 13893 w 2325789"/>
                  <a:gd name="connsiteY0" fmla="*/ 1294489 h 2697496"/>
                  <a:gd name="connsiteX1" fmla="*/ 379017 w 2325789"/>
                  <a:gd name="connsiteY1" fmla="*/ 889675 h 2697496"/>
                  <a:gd name="connsiteX2" fmla="*/ 537767 w 2325789"/>
                  <a:gd name="connsiteY2" fmla="*/ 715049 h 2697496"/>
                  <a:gd name="connsiteX3" fmla="*/ 585393 w 2325789"/>
                  <a:gd name="connsiteY3" fmla="*/ 524550 h 2697496"/>
                  <a:gd name="connsiteX4" fmla="*/ 579042 w 2325789"/>
                  <a:gd name="connsiteY4" fmla="*/ 156249 h 2697496"/>
                  <a:gd name="connsiteX5" fmla="*/ 883843 w 2325789"/>
                  <a:gd name="connsiteY5" fmla="*/ 676 h 2697496"/>
                  <a:gd name="connsiteX6" fmla="*/ 1299769 w 2325789"/>
                  <a:gd name="connsiteY6" fmla="*/ 105450 h 2697496"/>
                  <a:gd name="connsiteX7" fmla="*/ 1788717 w 2325789"/>
                  <a:gd name="connsiteY7" fmla="*/ 241974 h 2697496"/>
                  <a:gd name="connsiteX8" fmla="*/ 2007793 w 2325789"/>
                  <a:gd name="connsiteY8" fmla="*/ 407073 h 2697496"/>
                  <a:gd name="connsiteX9" fmla="*/ 2290368 w 2325789"/>
                  <a:gd name="connsiteY9" fmla="*/ 1018264 h 2697496"/>
                  <a:gd name="connsiteX10" fmla="*/ 1134668 w 2325789"/>
                  <a:gd name="connsiteY10" fmla="*/ 2696252 h 2697496"/>
                  <a:gd name="connsiteX11" fmla="*/ 13893 w 2325789"/>
                  <a:gd name="connsiteY11" fmla="*/ 1294489 h 2697496"/>
                  <a:gd name="connsiteX0" fmla="*/ 13893 w 2337439"/>
                  <a:gd name="connsiteY0" fmla="*/ 1294489 h 2697496"/>
                  <a:gd name="connsiteX1" fmla="*/ 379017 w 2337439"/>
                  <a:gd name="connsiteY1" fmla="*/ 889675 h 2697496"/>
                  <a:gd name="connsiteX2" fmla="*/ 537767 w 2337439"/>
                  <a:gd name="connsiteY2" fmla="*/ 715049 h 2697496"/>
                  <a:gd name="connsiteX3" fmla="*/ 585393 w 2337439"/>
                  <a:gd name="connsiteY3" fmla="*/ 524550 h 2697496"/>
                  <a:gd name="connsiteX4" fmla="*/ 579042 w 2337439"/>
                  <a:gd name="connsiteY4" fmla="*/ 156249 h 2697496"/>
                  <a:gd name="connsiteX5" fmla="*/ 883843 w 2337439"/>
                  <a:gd name="connsiteY5" fmla="*/ 676 h 2697496"/>
                  <a:gd name="connsiteX6" fmla="*/ 1299769 w 2337439"/>
                  <a:gd name="connsiteY6" fmla="*/ 105450 h 2697496"/>
                  <a:gd name="connsiteX7" fmla="*/ 1788717 w 2337439"/>
                  <a:gd name="connsiteY7" fmla="*/ 241974 h 2697496"/>
                  <a:gd name="connsiteX8" fmla="*/ 2007793 w 2337439"/>
                  <a:gd name="connsiteY8" fmla="*/ 407073 h 2697496"/>
                  <a:gd name="connsiteX9" fmla="*/ 2103043 w 2337439"/>
                  <a:gd name="connsiteY9" fmla="*/ 784898 h 2697496"/>
                  <a:gd name="connsiteX10" fmla="*/ 2290368 w 2337439"/>
                  <a:gd name="connsiteY10" fmla="*/ 1018264 h 2697496"/>
                  <a:gd name="connsiteX11" fmla="*/ 1134668 w 2337439"/>
                  <a:gd name="connsiteY11" fmla="*/ 2696252 h 2697496"/>
                  <a:gd name="connsiteX12" fmla="*/ 13893 w 2337439"/>
                  <a:gd name="connsiteY12" fmla="*/ 1294489 h 2697496"/>
                  <a:gd name="connsiteX0" fmla="*/ 13893 w 2293515"/>
                  <a:gd name="connsiteY0" fmla="*/ 1294489 h 2697496"/>
                  <a:gd name="connsiteX1" fmla="*/ 379017 w 2293515"/>
                  <a:gd name="connsiteY1" fmla="*/ 889675 h 2697496"/>
                  <a:gd name="connsiteX2" fmla="*/ 537767 w 2293515"/>
                  <a:gd name="connsiteY2" fmla="*/ 715049 h 2697496"/>
                  <a:gd name="connsiteX3" fmla="*/ 585393 w 2293515"/>
                  <a:gd name="connsiteY3" fmla="*/ 524550 h 2697496"/>
                  <a:gd name="connsiteX4" fmla="*/ 579042 w 2293515"/>
                  <a:gd name="connsiteY4" fmla="*/ 156249 h 2697496"/>
                  <a:gd name="connsiteX5" fmla="*/ 883843 w 2293515"/>
                  <a:gd name="connsiteY5" fmla="*/ 676 h 2697496"/>
                  <a:gd name="connsiteX6" fmla="*/ 1299769 w 2293515"/>
                  <a:gd name="connsiteY6" fmla="*/ 105450 h 2697496"/>
                  <a:gd name="connsiteX7" fmla="*/ 1788717 w 2293515"/>
                  <a:gd name="connsiteY7" fmla="*/ 241974 h 2697496"/>
                  <a:gd name="connsiteX8" fmla="*/ 2007793 w 2293515"/>
                  <a:gd name="connsiteY8" fmla="*/ 407073 h 2697496"/>
                  <a:gd name="connsiteX9" fmla="*/ 2103043 w 2293515"/>
                  <a:gd name="connsiteY9" fmla="*/ 784898 h 2697496"/>
                  <a:gd name="connsiteX10" fmla="*/ 2290368 w 2293515"/>
                  <a:gd name="connsiteY10" fmla="*/ 1018264 h 2697496"/>
                  <a:gd name="connsiteX11" fmla="*/ 1134668 w 2293515"/>
                  <a:gd name="connsiteY11" fmla="*/ 2696252 h 2697496"/>
                  <a:gd name="connsiteX12" fmla="*/ 13893 w 2293515"/>
                  <a:gd name="connsiteY12" fmla="*/ 1294489 h 2697496"/>
                  <a:gd name="connsiteX0" fmla="*/ 13879 w 2378632"/>
                  <a:gd name="connsiteY0" fmla="*/ 1294489 h 2698518"/>
                  <a:gd name="connsiteX1" fmla="*/ 379003 w 2378632"/>
                  <a:gd name="connsiteY1" fmla="*/ 889675 h 2698518"/>
                  <a:gd name="connsiteX2" fmla="*/ 537753 w 2378632"/>
                  <a:gd name="connsiteY2" fmla="*/ 715049 h 2698518"/>
                  <a:gd name="connsiteX3" fmla="*/ 585379 w 2378632"/>
                  <a:gd name="connsiteY3" fmla="*/ 524550 h 2698518"/>
                  <a:gd name="connsiteX4" fmla="*/ 579028 w 2378632"/>
                  <a:gd name="connsiteY4" fmla="*/ 156249 h 2698518"/>
                  <a:gd name="connsiteX5" fmla="*/ 883829 w 2378632"/>
                  <a:gd name="connsiteY5" fmla="*/ 676 h 2698518"/>
                  <a:gd name="connsiteX6" fmla="*/ 1299755 w 2378632"/>
                  <a:gd name="connsiteY6" fmla="*/ 105450 h 2698518"/>
                  <a:gd name="connsiteX7" fmla="*/ 1788703 w 2378632"/>
                  <a:gd name="connsiteY7" fmla="*/ 241974 h 2698518"/>
                  <a:gd name="connsiteX8" fmla="*/ 2007779 w 2378632"/>
                  <a:gd name="connsiteY8" fmla="*/ 407073 h 2698518"/>
                  <a:gd name="connsiteX9" fmla="*/ 2103029 w 2378632"/>
                  <a:gd name="connsiteY9" fmla="*/ 784898 h 2698518"/>
                  <a:gd name="connsiteX10" fmla="*/ 2290354 w 2378632"/>
                  <a:gd name="connsiteY10" fmla="*/ 1018264 h 2698518"/>
                  <a:gd name="connsiteX11" fmla="*/ 2284004 w 2378632"/>
                  <a:gd name="connsiteY11" fmla="*/ 1607223 h 2698518"/>
                  <a:gd name="connsiteX12" fmla="*/ 1134654 w 2378632"/>
                  <a:gd name="connsiteY12" fmla="*/ 2696252 h 2698518"/>
                  <a:gd name="connsiteX13" fmla="*/ 13879 w 2378632"/>
                  <a:gd name="connsiteY13" fmla="*/ 1294489 h 2698518"/>
                  <a:gd name="connsiteX0" fmla="*/ 13879 w 2313580"/>
                  <a:gd name="connsiteY0" fmla="*/ 1294489 h 2698550"/>
                  <a:gd name="connsiteX1" fmla="*/ 379003 w 2313580"/>
                  <a:gd name="connsiteY1" fmla="*/ 889675 h 2698550"/>
                  <a:gd name="connsiteX2" fmla="*/ 537753 w 2313580"/>
                  <a:gd name="connsiteY2" fmla="*/ 715049 h 2698550"/>
                  <a:gd name="connsiteX3" fmla="*/ 585379 w 2313580"/>
                  <a:gd name="connsiteY3" fmla="*/ 524550 h 2698550"/>
                  <a:gd name="connsiteX4" fmla="*/ 579028 w 2313580"/>
                  <a:gd name="connsiteY4" fmla="*/ 156249 h 2698550"/>
                  <a:gd name="connsiteX5" fmla="*/ 883829 w 2313580"/>
                  <a:gd name="connsiteY5" fmla="*/ 676 h 2698550"/>
                  <a:gd name="connsiteX6" fmla="*/ 1299755 w 2313580"/>
                  <a:gd name="connsiteY6" fmla="*/ 105450 h 2698550"/>
                  <a:gd name="connsiteX7" fmla="*/ 1788703 w 2313580"/>
                  <a:gd name="connsiteY7" fmla="*/ 241974 h 2698550"/>
                  <a:gd name="connsiteX8" fmla="*/ 2007779 w 2313580"/>
                  <a:gd name="connsiteY8" fmla="*/ 407073 h 2698550"/>
                  <a:gd name="connsiteX9" fmla="*/ 2103029 w 2313580"/>
                  <a:gd name="connsiteY9" fmla="*/ 784898 h 2698550"/>
                  <a:gd name="connsiteX10" fmla="*/ 2290354 w 2313580"/>
                  <a:gd name="connsiteY10" fmla="*/ 1018264 h 2698550"/>
                  <a:gd name="connsiteX11" fmla="*/ 2284004 w 2313580"/>
                  <a:gd name="connsiteY11" fmla="*/ 1607223 h 2698550"/>
                  <a:gd name="connsiteX12" fmla="*/ 1134654 w 2313580"/>
                  <a:gd name="connsiteY12" fmla="*/ 2696252 h 2698550"/>
                  <a:gd name="connsiteX13" fmla="*/ 13879 w 2313580"/>
                  <a:gd name="connsiteY13" fmla="*/ 1294489 h 2698550"/>
                  <a:gd name="connsiteX0" fmla="*/ 13142 w 2319611"/>
                  <a:gd name="connsiteY0" fmla="*/ 1294489 h 2699294"/>
                  <a:gd name="connsiteX1" fmla="*/ 378266 w 2319611"/>
                  <a:gd name="connsiteY1" fmla="*/ 889675 h 2699294"/>
                  <a:gd name="connsiteX2" fmla="*/ 537016 w 2319611"/>
                  <a:gd name="connsiteY2" fmla="*/ 715049 h 2699294"/>
                  <a:gd name="connsiteX3" fmla="*/ 584642 w 2319611"/>
                  <a:gd name="connsiteY3" fmla="*/ 524550 h 2699294"/>
                  <a:gd name="connsiteX4" fmla="*/ 578291 w 2319611"/>
                  <a:gd name="connsiteY4" fmla="*/ 156249 h 2699294"/>
                  <a:gd name="connsiteX5" fmla="*/ 883092 w 2319611"/>
                  <a:gd name="connsiteY5" fmla="*/ 676 h 2699294"/>
                  <a:gd name="connsiteX6" fmla="*/ 1299018 w 2319611"/>
                  <a:gd name="connsiteY6" fmla="*/ 105450 h 2699294"/>
                  <a:gd name="connsiteX7" fmla="*/ 1787966 w 2319611"/>
                  <a:gd name="connsiteY7" fmla="*/ 241974 h 2699294"/>
                  <a:gd name="connsiteX8" fmla="*/ 2007042 w 2319611"/>
                  <a:gd name="connsiteY8" fmla="*/ 407073 h 2699294"/>
                  <a:gd name="connsiteX9" fmla="*/ 2102292 w 2319611"/>
                  <a:gd name="connsiteY9" fmla="*/ 784898 h 2699294"/>
                  <a:gd name="connsiteX10" fmla="*/ 2289617 w 2319611"/>
                  <a:gd name="connsiteY10" fmla="*/ 1018264 h 2699294"/>
                  <a:gd name="connsiteX11" fmla="*/ 2283267 w 2319611"/>
                  <a:gd name="connsiteY11" fmla="*/ 1607223 h 2699294"/>
                  <a:gd name="connsiteX12" fmla="*/ 1943541 w 2319611"/>
                  <a:gd name="connsiteY12" fmla="*/ 1667548 h 2699294"/>
                  <a:gd name="connsiteX13" fmla="*/ 1133917 w 2319611"/>
                  <a:gd name="connsiteY13" fmla="*/ 2696252 h 2699294"/>
                  <a:gd name="connsiteX14" fmla="*/ 13142 w 2319611"/>
                  <a:gd name="connsiteY14" fmla="*/ 1294489 h 2699294"/>
                  <a:gd name="connsiteX0" fmla="*/ 13142 w 2319611"/>
                  <a:gd name="connsiteY0" fmla="*/ 1294489 h 2699179"/>
                  <a:gd name="connsiteX1" fmla="*/ 378266 w 2319611"/>
                  <a:gd name="connsiteY1" fmla="*/ 889675 h 2699179"/>
                  <a:gd name="connsiteX2" fmla="*/ 537016 w 2319611"/>
                  <a:gd name="connsiteY2" fmla="*/ 715049 h 2699179"/>
                  <a:gd name="connsiteX3" fmla="*/ 584642 w 2319611"/>
                  <a:gd name="connsiteY3" fmla="*/ 524550 h 2699179"/>
                  <a:gd name="connsiteX4" fmla="*/ 578291 w 2319611"/>
                  <a:gd name="connsiteY4" fmla="*/ 156249 h 2699179"/>
                  <a:gd name="connsiteX5" fmla="*/ 883092 w 2319611"/>
                  <a:gd name="connsiteY5" fmla="*/ 676 h 2699179"/>
                  <a:gd name="connsiteX6" fmla="*/ 1299018 w 2319611"/>
                  <a:gd name="connsiteY6" fmla="*/ 105450 h 2699179"/>
                  <a:gd name="connsiteX7" fmla="*/ 1787966 w 2319611"/>
                  <a:gd name="connsiteY7" fmla="*/ 241974 h 2699179"/>
                  <a:gd name="connsiteX8" fmla="*/ 2007042 w 2319611"/>
                  <a:gd name="connsiteY8" fmla="*/ 407073 h 2699179"/>
                  <a:gd name="connsiteX9" fmla="*/ 2102292 w 2319611"/>
                  <a:gd name="connsiteY9" fmla="*/ 784898 h 2699179"/>
                  <a:gd name="connsiteX10" fmla="*/ 2289617 w 2319611"/>
                  <a:gd name="connsiteY10" fmla="*/ 1018264 h 2699179"/>
                  <a:gd name="connsiteX11" fmla="*/ 2283267 w 2319611"/>
                  <a:gd name="connsiteY11" fmla="*/ 1607223 h 2699179"/>
                  <a:gd name="connsiteX12" fmla="*/ 1943541 w 2319611"/>
                  <a:gd name="connsiteY12" fmla="*/ 1667548 h 2699179"/>
                  <a:gd name="connsiteX13" fmla="*/ 1133917 w 2319611"/>
                  <a:gd name="connsiteY13" fmla="*/ 2696252 h 2699179"/>
                  <a:gd name="connsiteX14" fmla="*/ 13142 w 2319611"/>
                  <a:gd name="connsiteY14" fmla="*/ 1294489 h 2699179"/>
                  <a:gd name="connsiteX0" fmla="*/ 39700 w 2346169"/>
                  <a:gd name="connsiteY0" fmla="*/ 1294489 h 2509402"/>
                  <a:gd name="connsiteX1" fmla="*/ 404824 w 2346169"/>
                  <a:gd name="connsiteY1" fmla="*/ 889675 h 2509402"/>
                  <a:gd name="connsiteX2" fmla="*/ 563574 w 2346169"/>
                  <a:gd name="connsiteY2" fmla="*/ 715049 h 2509402"/>
                  <a:gd name="connsiteX3" fmla="*/ 611200 w 2346169"/>
                  <a:gd name="connsiteY3" fmla="*/ 524550 h 2509402"/>
                  <a:gd name="connsiteX4" fmla="*/ 604849 w 2346169"/>
                  <a:gd name="connsiteY4" fmla="*/ 156249 h 2509402"/>
                  <a:gd name="connsiteX5" fmla="*/ 909650 w 2346169"/>
                  <a:gd name="connsiteY5" fmla="*/ 676 h 2509402"/>
                  <a:gd name="connsiteX6" fmla="*/ 1325576 w 2346169"/>
                  <a:gd name="connsiteY6" fmla="*/ 105450 h 2509402"/>
                  <a:gd name="connsiteX7" fmla="*/ 1814524 w 2346169"/>
                  <a:gd name="connsiteY7" fmla="*/ 241974 h 2509402"/>
                  <a:gd name="connsiteX8" fmla="*/ 2033600 w 2346169"/>
                  <a:gd name="connsiteY8" fmla="*/ 407073 h 2509402"/>
                  <a:gd name="connsiteX9" fmla="*/ 2128850 w 2346169"/>
                  <a:gd name="connsiteY9" fmla="*/ 784898 h 2509402"/>
                  <a:gd name="connsiteX10" fmla="*/ 2316175 w 2346169"/>
                  <a:gd name="connsiteY10" fmla="*/ 1018264 h 2509402"/>
                  <a:gd name="connsiteX11" fmla="*/ 2309825 w 2346169"/>
                  <a:gd name="connsiteY11" fmla="*/ 1607223 h 2509402"/>
                  <a:gd name="connsiteX12" fmla="*/ 1970099 w 2346169"/>
                  <a:gd name="connsiteY12" fmla="*/ 1667548 h 2509402"/>
                  <a:gd name="connsiteX13" fmla="*/ 1443050 w 2346169"/>
                  <a:gd name="connsiteY13" fmla="*/ 2505752 h 2509402"/>
                  <a:gd name="connsiteX14" fmla="*/ 39700 w 2346169"/>
                  <a:gd name="connsiteY14" fmla="*/ 1294489 h 2509402"/>
                  <a:gd name="connsiteX0" fmla="*/ 39700 w 2346169"/>
                  <a:gd name="connsiteY0" fmla="*/ 1294489 h 2540726"/>
                  <a:gd name="connsiteX1" fmla="*/ 404824 w 2346169"/>
                  <a:gd name="connsiteY1" fmla="*/ 889675 h 2540726"/>
                  <a:gd name="connsiteX2" fmla="*/ 563574 w 2346169"/>
                  <a:gd name="connsiteY2" fmla="*/ 715049 h 2540726"/>
                  <a:gd name="connsiteX3" fmla="*/ 611200 w 2346169"/>
                  <a:gd name="connsiteY3" fmla="*/ 524550 h 2540726"/>
                  <a:gd name="connsiteX4" fmla="*/ 604849 w 2346169"/>
                  <a:gd name="connsiteY4" fmla="*/ 156249 h 2540726"/>
                  <a:gd name="connsiteX5" fmla="*/ 909650 w 2346169"/>
                  <a:gd name="connsiteY5" fmla="*/ 676 h 2540726"/>
                  <a:gd name="connsiteX6" fmla="*/ 1325576 w 2346169"/>
                  <a:gd name="connsiteY6" fmla="*/ 105450 h 2540726"/>
                  <a:gd name="connsiteX7" fmla="*/ 1814524 w 2346169"/>
                  <a:gd name="connsiteY7" fmla="*/ 241974 h 2540726"/>
                  <a:gd name="connsiteX8" fmla="*/ 2033600 w 2346169"/>
                  <a:gd name="connsiteY8" fmla="*/ 407073 h 2540726"/>
                  <a:gd name="connsiteX9" fmla="*/ 2128850 w 2346169"/>
                  <a:gd name="connsiteY9" fmla="*/ 784898 h 2540726"/>
                  <a:gd name="connsiteX10" fmla="*/ 2316175 w 2346169"/>
                  <a:gd name="connsiteY10" fmla="*/ 1018264 h 2540726"/>
                  <a:gd name="connsiteX11" fmla="*/ 2309825 w 2346169"/>
                  <a:gd name="connsiteY11" fmla="*/ 1607223 h 2540726"/>
                  <a:gd name="connsiteX12" fmla="*/ 1970099 w 2346169"/>
                  <a:gd name="connsiteY12" fmla="*/ 1667548 h 2540726"/>
                  <a:gd name="connsiteX13" fmla="*/ 1919299 w 2346169"/>
                  <a:gd name="connsiteY13" fmla="*/ 2166024 h 2540726"/>
                  <a:gd name="connsiteX14" fmla="*/ 1443050 w 2346169"/>
                  <a:gd name="connsiteY14" fmla="*/ 2505752 h 2540726"/>
                  <a:gd name="connsiteX15" fmla="*/ 39700 w 2346169"/>
                  <a:gd name="connsiteY15" fmla="*/ 1294489 h 2540726"/>
                  <a:gd name="connsiteX0" fmla="*/ 39700 w 2346169"/>
                  <a:gd name="connsiteY0" fmla="*/ 1294489 h 2538810"/>
                  <a:gd name="connsiteX1" fmla="*/ 404824 w 2346169"/>
                  <a:gd name="connsiteY1" fmla="*/ 889675 h 2538810"/>
                  <a:gd name="connsiteX2" fmla="*/ 563574 w 2346169"/>
                  <a:gd name="connsiteY2" fmla="*/ 715049 h 2538810"/>
                  <a:gd name="connsiteX3" fmla="*/ 611200 w 2346169"/>
                  <a:gd name="connsiteY3" fmla="*/ 524550 h 2538810"/>
                  <a:gd name="connsiteX4" fmla="*/ 604849 w 2346169"/>
                  <a:gd name="connsiteY4" fmla="*/ 156249 h 2538810"/>
                  <a:gd name="connsiteX5" fmla="*/ 909650 w 2346169"/>
                  <a:gd name="connsiteY5" fmla="*/ 676 h 2538810"/>
                  <a:gd name="connsiteX6" fmla="*/ 1325576 w 2346169"/>
                  <a:gd name="connsiteY6" fmla="*/ 105450 h 2538810"/>
                  <a:gd name="connsiteX7" fmla="*/ 1814524 w 2346169"/>
                  <a:gd name="connsiteY7" fmla="*/ 241974 h 2538810"/>
                  <a:gd name="connsiteX8" fmla="*/ 2033600 w 2346169"/>
                  <a:gd name="connsiteY8" fmla="*/ 407073 h 2538810"/>
                  <a:gd name="connsiteX9" fmla="*/ 2128850 w 2346169"/>
                  <a:gd name="connsiteY9" fmla="*/ 784898 h 2538810"/>
                  <a:gd name="connsiteX10" fmla="*/ 2316175 w 2346169"/>
                  <a:gd name="connsiteY10" fmla="*/ 1018264 h 2538810"/>
                  <a:gd name="connsiteX11" fmla="*/ 2309825 w 2346169"/>
                  <a:gd name="connsiteY11" fmla="*/ 1607223 h 2538810"/>
                  <a:gd name="connsiteX12" fmla="*/ 1970099 w 2346169"/>
                  <a:gd name="connsiteY12" fmla="*/ 1667548 h 2538810"/>
                  <a:gd name="connsiteX13" fmla="*/ 1919299 w 2346169"/>
                  <a:gd name="connsiteY13" fmla="*/ 2166024 h 2538810"/>
                  <a:gd name="connsiteX14" fmla="*/ 1443050 w 2346169"/>
                  <a:gd name="connsiteY14" fmla="*/ 2505752 h 2538810"/>
                  <a:gd name="connsiteX15" fmla="*/ 39700 w 2346169"/>
                  <a:gd name="connsiteY15" fmla="*/ 1294489 h 2538810"/>
                  <a:gd name="connsiteX0" fmla="*/ 39700 w 2346169"/>
                  <a:gd name="connsiteY0" fmla="*/ 1294489 h 2572435"/>
                  <a:gd name="connsiteX1" fmla="*/ 404824 w 2346169"/>
                  <a:gd name="connsiteY1" fmla="*/ 889675 h 2572435"/>
                  <a:gd name="connsiteX2" fmla="*/ 563574 w 2346169"/>
                  <a:gd name="connsiteY2" fmla="*/ 715049 h 2572435"/>
                  <a:gd name="connsiteX3" fmla="*/ 611200 w 2346169"/>
                  <a:gd name="connsiteY3" fmla="*/ 524550 h 2572435"/>
                  <a:gd name="connsiteX4" fmla="*/ 604849 w 2346169"/>
                  <a:gd name="connsiteY4" fmla="*/ 156249 h 2572435"/>
                  <a:gd name="connsiteX5" fmla="*/ 909650 w 2346169"/>
                  <a:gd name="connsiteY5" fmla="*/ 676 h 2572435"/>
                  <a:gd name="connsiteX6" fmla="*/ 1325576 w 2346169"/>
                  <a:gd name="connsiteY6" fmla="*/ 105450 h 2572435"/>
                  <a:gd name="connsiteX7" fmla="*/ 1814524 w 2346169"/>
                  <a:gd name="connsiteY7" fmla="*/ 241974 h 2572435"/>
                  <a:gd name="connsiteX8" fmla="*/ 2033600 w 2346169"/>
                  <a:gd name="connsiteY8" fmla="*/ 407073 h 2572435"/>
                  <a:gd name="connsiteX9" fmla="*/ 2128850 w 2346169"/>
                  <a:gd name="connsiteY9" fmla="*/ 784898 h 2572435"/>
                  <a:gd name="connsiteX10" fmla="*/ 2316175 w 2346169"/>
                  <a:gd name="connsiteY10" fmla="*/ 1018264 h 2572435"/>
                  <a:gd name="connsiteX11" fmla="*/ 2309825 w 2346169"/>
                  <a:gd name="connsiteY11" fmla="*/ 1607223 h 2572435"/>
                  <a:gd name="connsiteX12" fmla="*/ 1970099 w 2346169"/>
                  <a:gd name="connsiteY12" fmla="*/ 1667548 h 2572435"/>
                  <a:gd name="connsiteX13" fmla="*/ 1919299 w 2346169"/>
                  <a:gd name="connsiteY13" fmla="*/ 2166024 h 2572435"/>
                  <a:gd name="connsiteX14" fmla="*/ 1722449 w 2346169"/>
                  <a:gd name="connsiteY14" fmla="*/ 2388274 h 2572435"/>
                  <a:gd name="connsiteX15" fmla="*/ 1443050 w 2346169"/>
                  <a:gd name="connsiteY15" fmla="*/ 2505752 h 2572435"/>
                  <a:gd name="connsiteX16" fmla="*/ 39700 w 2346169"/>
                  <a:gd name="connsiteY16" fmla="*/ 1294489 h 2572435"/>
                  <a:gd name="connsiteX0" fmla="*/ 39700 w 2346169"/>
                  <a:gd name="connsiteY0" fmla="*/ 1294489 h 2505771"/>
                  <a:gd name="connsiteX1" fmla="*/ 404824 w 2346169"/>
                  <a:gd name="connsiteY1" fmla="*/ 889675 h 2505771"/>
                  <a:gd name="connsiteX2" fmla="*/ 563574 w 2346169"/>
                  <a:gd name="connsiteY2" fmla="*/ 715049 h 2505771"/>
                  <a:gd name="connsiteX3" fmla="*/ 611200 w 2346169"/>
                  <a:gd name="connsiteY3" fmla="*/ 524550 h 2505771"/>
                  <a:gd name="connsiteX4" fmla="*/ 604849 w 2346169"/>
                  <a:gd name="connsiteY4" fmla="*/ 156249 h 2505771"/>
                  <a:gd name="connsiteX5" fmla="*/ 909650 w 2346169"/>
                  <a:gd name="connsiteY5" fmla="*/ 676 h 2505771"/>
                  <a:gd name="connsiteX6" fmla="*/ 1325576 w 2346169"/>
                  <a:gd name="connsiteY6" fmla="*/ 105450 h 2505771"/>
                  <a:gd name="connsiteX7" fmla="*/ 1814524 w 2346169"/>
                  <a:gd name="connsiteY7" fmla="*/ 241974 h 2505771"/>
                  <a:gd name="connsiteX8" fmla="*/ 2033600 w 2346169"/>
                  <a:gd name="connsiteY8" fmla="*/ 407073 h 2505771"/>
                  <a:gd name="connsiteX9" fmla="*/ 2128850 w 2346169"/>
                  <a:gd name="connsiteY9" fmla="*/ 784898 h 2505771"/>
                  <a:gd name="connsiteX10" fmla="*/ 2316175 w 2346169"/>
                  <a:gd name="connsiteY10" fmla="*/ 1018264 h 2505771"/>
                  <a:gd name="connsiteX11" fmla="*/ 2309825 w 2346169"/>
                  <a:gd name="connsiteY11" fmla="*/ 1607223 h 2505771"/>
                  <a:gd name="connsiteX12" fmla="*/ 1970099 w 2346169"/>
                  <a:gd name="connsiteY12" fmla="*/ 1667548 h 2505771"/>
                  <a:gd name="connsiteX13" fmla="*/ 1919299 w 2346169"/>
                  <a:gd name="connsiteY13" fmla="*/ 2166024 h 2505771"/>
                  <a:gd name="connsiteX14" fmla="*/ 1722449 w 2346169"/>
                  <a:gd name="connsiteY14" fmla="*/ 2388274 h 2505771"/>
                  <a:gd name="connsiteX15" fmla="*/ 1443050 w 2346169"/>
                  <a:gd name="connsiteY15" fmla="*/ 2505752 h 2505771"/>
                  <a:gd name="connsiteX16" fmla="*/ 39700 w 2346169"/>
                  <a:gd name="connsiteY16" fmla="*/ 1294489 h 2505771"/>
                  <a:gd name="connsiteX0" fmla="*/ 20276 w 2326745"/>
                  <a:gd name="connsiteY0" fmla="*/ 1294489 h 2508517"/>
                  <a:gd name="connsiteX1" fmla="*/ 385400 w 2326745"/>
                  <a:gd name="connsiteY1" fmla="*/ 889675 h 2508517"/>
                  <a:gd name="connsiteX2" fmla="*/ 544150 w 2326745"/>
                  <a:gd name="connsiteY2" fmla="*/ 715049 h 2508517"/>
                  <a:gd name="connsiteX3" fmla="*/ 591776 w 2326745"/>
                  <a:gd name="connsiteY3" fmla="*/ 524550 h 2508517"/>
                  <a:gd name="connsiteX4" fmla="*/ 585425 w 2326745"/>
                  <a:gd name="connsiteY4" fmla="*/ 156249 h 2508517"/>
                  <a:gd name="connsiteX5" fmla="*/ 890226 w 2326745"/>
                  <a:gd name="connsiteY5" fmla="*/ 676 h 2508517"/>
                  <a:gd name="connsiteX6" fmla="*/ 1306152 w 2326745"/>
                  <a:gd name="connsiteY6" fmla="*/ 105450 h 2508517"/>
                  <a:gd name="connsiteX7" fmla="*/ 1795100 w 2326745"/>
                  <a:gd name="connsiteY7" fmla="*/ 241974 h 2508517"/>
                  <a:gd name="connsiteX8" fmla="*/ 2014176 w 2326745"/>
                  <a:gd name="connsiteY8" fmla="*/ 407073 h 2508517"/>
                  <a:gd name="connsiteX9" fmla="*/ 2109426 w 2326745"/>
                  <a:gd name="connsiteY9" fmla="*/ 784898 h 2508517"/>
                  <a:gd name="connsiteX10" fmla="*/ 2296751 w 2326745"/>
                  <a:gd name="connsiteY10" fmla="*/ 1018264 h 2508517"/>
                  <a:gd name="connsiteX11" fmla="*/ 2290401 w 2326745"/>
                  <a:gd name="connsiteY11" fmla="*/ 1607223 h 2508517"/>
                  <a:gd name="connsiteX12" fmla="*/ 1950675 w 2326745"/>
                  <a:gd name="connsiteY12" fmla="*/ 1667548 h 2508517"/>
                  <a:gd name="connsiteX13" fmla="*/ 1899875 w 2326745"/>
                  <a:gd name="connsiteY13" fmla="*/ 2166024 h 2508517"/>
                  <a:gd name="connsiteX14" fmla="*/ 1703025 w 2326745"/>
                  <a:gd name="connsiteY14" fmla="*/ 2388274 h 2508517"/>
                  <a:gd name="connsiteX15" fmla="*/ 1423626 w 2326745"/>
                  <a:gd name="connsiteY15" fmla="*/ 2505752 h 2508517"/>
                  <a:gd name="connsiteX16" fmla="*/ 1055325 w 2326745"/>
                  <a:gd name="connsiteY16" fmla="*/ 2353349 h 2508517"/>
                  <a:gd name="connsiteX17" fmla="*/ 20276 w 2326745"/>
                  <a:gd name="connsiteY17" fmla="*/ 1294489 h 2508517"/>
                  <a:gd name="connsiteX0" fmla="*/ 7868 w 2314337"/>
                  <a:gd name="connsiteY0" fmla="*/ 1294489 h 2506108"/>
                  <a:gd name="connsiteX1" fmla="*/ 372992 w 2314337"/>
                  <a:gd name="connsiteY1" fmla="*/ 889675 h 2506108"/>
                  <a:gd name="connsiteX2" fmla="*/ 531742 w 2314337"/>
                  <a:gd name="connsiteY2" fmla="*/ 715049 h 2506108"/>
                  <a:gd name="connsiteX3" fmla="*/ 579368 w 2314337"/>
                  <a:gd name="connsiteY3" fmla="*/ 524550 h 2506108"/>
                  <a:gd name="connsiteX4" fmla="*/ 573017 w 2314337"/>
                  <a:gd name="connsiteY4" fmla="*/ 156249 h 2506108"/>
                  <a:gd name="connsiteX5" fmla="*/ 877818 w 2314337"/>
                  <a:gd name="connsiteY5" fmla="*/ 676 h 2506108"/>
                  <a:gd name="connsiteX6" fmla="*/ 1293744 w 2314337"/>
                  <a:gd name="connsiteY6" fmla="*/ 105450 h 2506108"/>
                  <a:gd name="connsiteX7" fmla="*/ 1782692 w 2314337"/>
                  <a:gd name="connsiteY7" fmla="*/ 241974 h 2506108"/>
                  <a:gd name="connsiteX8" fmla="*/ 2001768 w 2314337"/>
                  <a:gd name="connsiteY8" fmla="*/ 407073 h 2506108"/>
                  <a:gd name="connsiteX9" fmla="*/ 2097018 w 2314337"/>
                  <a:gd name="connsiteY9" fmla="*/ 784898 h 2506108"/>
                  <a:gd name="connsiteX10" fmla="*/ 2284343 w 2314337"/>
                  <a:gd name="connsiteY10" fmla="*/ 1018264 h 2506108"/>
                  <a:gd name="connsiteX11" fmla="*/ 2277993 w 2314337"/>
                  <a:gd name="connsiteY11" fmla="*/ 1607223 h 2506108"/>
                  <a:gd name="connsiteX12" fmla="*/ 1938267 w 2314337"/>
                  <a:gd name="connsiteY12" fmla="*/ 1667548 h 2506108"/>
                  <a:gd name="connsiteX13" fmla="*/ 1887467 w 2314337"/>
                  <a:gd name="connsiteY13" fmla="*/ 2166024 h 2506108"/>
                  <a:gd name="connsiteX14" fmla="*/ 1690617 w 2314337"/>
                  <a:gd name="connsiteY14" fmla="*/ 2388274 h 2506108"/>
                  <a:gd name="connsiteX15" fmla="*/ 1411218 w 2314337"/>
                  <a:gd name="connsiteY15" fmla="*/ 2505752 h 2506108"/>
                  <a:gd name="connsiteX16" fmla="*/ 1042917 w 2314337"/>
                  <a:gd name="connsiteY16" fmla="*/ 2353349 h 2506108"/>
                  <a:gd name="connsiteX17" fmla="*/ 750817 w 2314337"/>
                  <a:gd name="connsiteY17" fmla="*/ 1613574 h 2506108"/>
                  <a:gd name="connsiteX18" fmla="*/ 7868 w 2314337"/>
                  <a:gd name="connsiteY18" fmla="*/ 1294489 h 2506108"/>
                  <a:gd name="connsiteX0" fmla="*/ 7868 w 2314337"/>
                  <a:gd name="connsiteY0" fmla="*/ 1294489 h 2506108"/>
                  <a:gd name="connsiteX1" fmla="*/ 372992 w 2314337"/>
                  <a:gd name="connsiteY1" fmla="*/ 889675 h 2506108"/>
                  <a:gd name="connsiteX2" fmla="*/ 531742 w 2314337"/>
                  <a:gd name="connsiteY2" fmla="*/ 715049 h 2506108"/>
                  <a:gd name="connsiteX3" fmla="*/ 579368 w 2314337"/>
                  <a:gd name="connsiteY3" fmla="*/ 524550 h 2506108"/>
                  <a:gd name="connsiteX4" fmla="*/ 573017 w 2314337"/>
                  <a:gd name="connsiteY4" fmla="*/ 156249 h 2506108"/>
                  <a:gd name="connsiteX5" fmla="*/ 877818 w 2314337"/>
                  <a:gd name="connsiteY5" fmla="*/ 676 h 2506108"/>
                  <a:gd name="connsiteX6" fmla="*/ 1293744 w 2314337"/>
                  <a:gd name="connsiteY6" fmla="*/ 105450 h 2506108"/>
                  <a:gd name="connsiteX7" fmla="*/ 1782692 w 2314337"/>
                  <a:gd name="connsiteY7" fmla="*/ 241974 h 2506108"/>
                  <a:gd name="connsiteX8" fmla="*/ 2001768 w 2314337"/>
                  <a:gd name="connsiteY8" fmla="*/ 407073 h 2506108"/>
                  <a:gd name="connsiteX9" fmla="*/ 2097018 w 2314337"/>
                  <a:gd name="connsiteY9" fmla="*/ 784898 h 2506108"/>
                  <a:gd name="connsiteX10" fmla="*/ 2284343 w 2314337"/>
                  <a:gd name="connsiteY10" fmla="*/ 1018264 h 2506108"/>
                  <a:gd name="connsiteX11" fmla="*/ 2277993 w 2314337"/>
                  <a:gd name="connsiteY11" fmla="*/ 1607223 h 2506108"/>
                  <a:gd name="connsiteX12" fmla="*/ 1938267 w 2314337"/>
                  <a:gd name="connsiteY12" fmla="*/ 1667548 h 2506108"/>
                  <a:gd name="connsiteX13" fmla="*/ 1887467 w 2314337"/>
                  <a:gd name="connsiteY13" fmla="*/ 2166024 h 2506108"/>
                  <a:gd name="connsiteX14" fmla="*/ 1690617 w 2314337"/>
                  <a:gd name="connsiteY14" fmla="*/ 2388274 h 2506108"/>
                  <a:gd name="connsiteX15" fmla="*/ 1411218 w 2314337"/>
                  <a:gd name="connsiteY15" fmla="*/ 2505752 h 2506108"/>
                  <a:gd name="connsiteX16" fmla="*/ 1042917 w 2314337"/>
                  <a:gd name="connsiteY16" fmla="*/ 2353349 h 2506108"/>
                  <a:gd name="connsiteX17" fmla="*/ 877817 w 2314337"/>
                  <a:gd name="connsiteY17" fmla="*/ 2115224 h 2506108"/>
                  <a:gd name="connsiteX18" fmla="*/ 750817 w 2314337"/>
                  <a:gd name="connsiteY18" fmla="*/ 1613574 h 2506108"/>
                  <a:gd name="connsiteX19" fmla="*/ 7868 w 2314337"/>
                  <a:gd name="connsiteY19" fmla="*/ 1294489 h 2506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314337" h="2506108">
                    <a:moveTo>
                      <a:pt x="7868" y="1294489"/>
                    </a:moveTo>
                    <a:cubicBezTo>
                      <a:pt x="-55103" y="1173839"/>
                      <a:pt x="277742" y="1017998"/>
                      <a:pt x="372992" y="889675"/>
                    </a:cubicBezTo>
                    <a:cubicBezTo>
                      <a:pt x="452896" y="793102"/>
                      <a:pt x="497346" y="775903"/>
                      <a:pt x="531742" y="715049"/>
                    </a:cubicBezTo>
                    <a:cubicBezTo>
                      <a:pt x="566138" y="654195"/>
                      <a:pt x="572489" y="617683"/>
                      <a:pt x="579368" y="524550"/>
                    </a:cubicBezTo>
                    <a:cubicBezTo>
                      <a:pt x="586247" y="431417"/>
                      <a:pt x="402625" y="303886"/>
                      <a:pt x="573017" y="156249"/>
                    </a:cubicBezTo>
                    <a:cubicBezTo>
                      <a:pt x="743409" y="8612"/>
                      <a:pt x="757697" y="9143"/>
                      <a:pt x="877818" y="676"/>
                    </a:cubicBezTo>
                    <a:cubicBezTo>
                      <a:pt x="997939" y="-7791"/>
                      <a:pt x="1142932" y="65234"/>
                      <a:pt x="1293744" y="105450"/>
                    </a:cubicBezTo>
                    <a:cubicBezTo>
                      <a:pt x="1444556" y="145666"/>
                      <a:pt x="1664688" y="191704"/>
                      <a:pt x="1782692" y="241974"/>
                    </a:cubicBezTo>
                    <a:cubicBezTo>
                      <a:pt x="1900696" y="292245"/>
                      <a:pt x="1919747" y="333519"/>
                      <a:pt x="2001768" y="407073"/>
                    </a:cubicBezTo>
                    <a:cubicBezTo>
                      <a:pt x="2083789" y="480627"/>
                      <a:pt x="2049922" y="683033"/>
                      <a:pt x="2097018" y="784898"/>
                    </a:cubicBezTo>
                    <a:cubicBezTo>
                      <a:pt x="2144114" y="886763"/>
                      <a:pt x="2254181" y="881210"/>
                      <a:pt x="2284343" y="1018264"/>
                    </a:cubicBezTo>
                    <a:cubicBezTo>
                      <a:pt x="2314505" y="1155318"/>
                      <a:pt x="2335672" y="1499009"/>
                      <a:pt x="2277993" y="1607223"/>
                    </a:cubicBezTo>
                    <a:cubicBezTo>
                      <a:pt x="2220314" y="1715437"/>
                      <a:pt x="2003355" y="1574415"/>
                      <a:pt x="1938267" y="1667548"/>
                    </a:cubicBezTo>
                    <a:cubicBezTo>
                      <a:pt x="1873179" y="1760682"/>
                      <a:pt x="1928742" y="2045903"/>
                      <a:pt x="1887467" y="2166024"/>
                    </a:cubicBezTo>
                    <a:cubicBezTo>
                      <a:pt x="1846192" y="2286145"/>
                      <a:pt x="1769992" y="2331653"/>
                      <a:pt x="1690617" y="2388274"/>
                    </a:cubicBezTo>
                    <a:cubicBezTo>
                      <a:pt x="1611242" y="2444895"/>
                      <a:pt x="1519168" y="2511573"/>
                      <a:pt x="1411218" y="2505752"/>
                    </a:cubicBezTo>
                    <a:cubicBezTo>
                      <a:pt x="1303268" y="2499931"/>
                      <a:pt x="1125996" y="2429020"/>
                      <a:pt x="1042917" y="2353349"/>
                    </a:cubicBezTo>
                    <a:cubicBezTo>
                      <a:pt x="959838" y="2277678"/>
                      <a:pt x="926500" y="2238520"/>
                      <a:pt x="877817" y="2115224"/>
                    </a:cubicBezTo>
                    <a:cubicBezTo>
                      <a:pt x="829134" y="1991928"/>
                      <a:pt x="901629" y="1739780"/>
                      <a:pt x="750817" y="1613574"/>
                    </a:cubicBezTo>
                    <a:cubicBezTo>
                      <a:pt x="578309" y="1437097"/>
                      <a:pt x="70839" y="1415139"/>
                      <a:pt x="7868" y="1294489"/>
                    </a:cubicBezTo>
                    <a:close/>
                  </a:path>
                </a:pathLst>
              </a:custGeom>
              <a:solidFill>
                <a:srgbClr val="C9FF01">
                  <a:alpha val="2470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Oval 11">
                <a:extLst>
                  <a:ext uri="{FF2B5EF4-FFF2-40B4-BE49-F238E27FC236}">
                    <a16:creationId xmlns:a16="http://schemas.microsoft.com/office/drawing/2014/main" id="{B7C1FD6F-0BAE-4076-8877-81A04951D31C}"/>
                  </a:ext>
                </a:extLst>
              </p:cNvPr>
              <p:cNvSpPr/>
              <p:nvPr/>
            </p:nvSpPr>
            <p:spPr>
              <a:xfrm>
                <a:off x="5662285" y="5674070"/>
                <a:ext cx="1050150" cy="705861"/>
              </a:xfrm>
              <a:custGeom>
                <a:avLst/>
                <a:gdLst>
                  <a:gd name="connsiteX0" fmla="*/ 0 w 1387475"/>
                  <a:gd name="connsiteY0" fmla="*/ 427217 h 854434"/>
                  <a:gd name="connsiteX1" fmla="*/ 693738 w 1387475"/>
                  <a:gd name="connsiteY1" fmla="*/ 0 h 854434"/>
                  <a:gd name="connsiteX2" fmla="*/ 1387476 w 1387475"/>
                  <a:gd name="connsiteY2" fmla="*/ 427217 h 854434"/>
                  <a:gd name="connsiteX3" fmla="*/ 693738 w 1387475"/>
                  <a:gd name="connsiteY3" fmla="*/ 854434 h 854434"/>
                  <a:gd name="connsiteX4" fmla="*/ 0 w 1387475"/>
                  <a:gd name="connsiteY4" fmla="*/ 427217 h 854434"/>
                  <a:gd name="connsiteX0" fmla="*/ 628 w 1388104"/>
                  <a:gd name="connsiteY0" fmla="*/ 351017 h 778234"/>
                  <a:gd name="connsiteX1" fmla="*/ 795966 w 1388104"/>
                  <a:gd name="connsiteY1" fmla="*/ 0 h 778234"/>
                  <a:gd name="connsiteX2" fmla="*/ 1388104 w 1388104"/>
                  <a:gd name="connsiteY2" fmla="*/ 351017 h 778234"/>
                  <a:gd name="connsiteX3" fmla="*/ 694366 w 1388104"/>
                  <a:gd name="connsiteY3" fmla="*/ 778234 h 778234"/>
                  <a:gd name="connsiteX4" fmla="*/ 628 w 1388104"/>
                  <a:gd name="connsiteY4" fmla="*/ 351017 h 778234"/>
                  <a:gd name="connsiteX0" fmla="*/ 699 w 1166718"/>
                  <a:gd name="connsiteY0" fmla="*/ 308355 h 778621"/>
                  <a:gd name="connsiteX1" fmla="*/ 574580 w 1166718"/>
                  <a:gd name="connsiteY1" fmla="*/ 200 h 778621"/>
                  <a:gd name="connsiteX2" fmla="*/ 1166718 w 1166718"/>
                  <a:gd name="connsiteY2" fmla="*/ 351217 h 778621"/>
                  <a:gd name="connsiteX3" fmla="*/ 472980 w 1166718"/>
                  <a:gd name="connsiteY3" fmla="*/ 778434 h 778621"/>
                  <a:gd name="connsiteX4" fmla="*/ 699 w 1166718"/>
                  <a:gd name="connsiteY4" fmla="*/ 308355 h 778621"/>
                  <a:gd name="connsiteX0" fmla="*/ 1956 w 1167975"/>
                  <a:gd name="connsiteY0" fmla="*/ 308345 h 713212"/>
                  <a:gd name="connsiteX1" fmla="*/ 575837 w 1167975"/>
                  <a:gd name="connsiteY1" fmla="*/ 190 h 713212"/>
                  <a:gd name="connsiteX2" fmla="*/ 1167975 w 1167975"/>
                  <a:gd name="connsiteY2" fmla="*/ 351207 h 713212"/>
                  <a:gd name="connsiteX3" fmla="*/ 417087 w 1167975"/>
                  <a:gd name="connsiteY3" fmla="*/ 712939 h 713212"/>
                  <a:gd name="connsiteX4" fmla="*/ 1956 w 1167975"/>
                  <a:gd name="connsiteY4" fmla="*/ 308345 h 713212"/>
                  <a:gd name="connsiteX0" fmla="*/ 1827 w 1049974"/>
                  <a:gd name="connsiteY0" fmla="*/ 308297 h 713088"/>
                  <a:gd name="connsiteX1" fmla="*/ 575708 w 1049974"/>
                  <a:gd name="connsiteY1" fmla="*/ 142 h 713088"/>
                  <a:gd name="connsiteX2" fmla="*/ 1049974 w 1049974"/>
                  <a:gd name="connsiteY2" fmla="*/ 345206 h 713088"/>
                  <a:gd name="connsiteX3" fmla="*/ 416958 w 1049974"/>
                  <a:gd name="connsiteY3" fmla="*/ 712891 h 713088"/>
                  <a:gd name="connsiteX4" fmla="*/ 1827 w 1049974"/>
                  <a:gd name="connsiteY4" fmla="*/ 308297 h 713088"/>
                  <a:gd name="connsiteX0" fmla="*/ 1827 w 1066703"/>
                  <a:gd name="connsiteY0" fmla="*/ 310208 h 714905"/>
                  <a:gd name="connsiteX1" fmla="*/ 575708 w 1066703"/>
                  <a:gd name="connsiteY1" fmla="*/ 2053 h 714905"/>
                  <a:gd name="connsiteX2" fmla="*/ 830103 w 1066703"/>
                  <a:gd name="connsiteY2" fmla="*/ 184219 h 714905"/>
                  <a:gd name="connsiteX3" fmla="*/ 1049974 w 1066703"/>
                  <a:gd name="connsiteY3" fmla="*/ 347117 h 714905"/>
                  <a:gd name="connsiteX4" fmla="*/ 416958 w 1066703"/>
                  <a:gd name="connsiteY4" fmla="*/ 714802 h 714905"/>
                  <a:gd name="connsiteX5" fmla="*/ 1827 w 1066703"/>
                  <a:gd name="connsiteY5" fmla="*/ 310208 h 714905"/>
                  <a:gd name="connsiteX0" fmla="*/ 1827 w 1053570"/>
                  <a:gd name="connsiteY0" fmla="*/ 310208 h 714952"/>
                  <a:gd name="connsiteX1" fmla="*/ 575708 w 1053570"/>
                  <a:gd name="connsiteY1" fmla="*/ 2053 h 714952"/>
                  <a:gd name="connsiteX2" fmla="*/ 830103 w 1053570"/>
                  <a:gd name="connsiteY2" fmla="*/ 184219 h 714952"/>
                  <a:gd name="connsiteX3" fmla="*/ 1049974 w 1053570"/>
                  <a:gd name="connsiteY3" fmla="*/ 347117 h 714952"/>
                  <a:gd name="connsiteX4" fmla="*/ 416958 w 1053570"/>
                  <a:gd name="connsiteY4" fmla="*/ 714802 h 714952"/>
                  <a:gd name="connsiteX5" fmla="*/ 1827 w 1053570"/>
                  <a:gd name="connsiteY5" fmla="*/ 310208 h 714952"/>
                  <a:gd name="connsiteX0" fmla="*/ 1827 w 1053570"/>
                  <a:gd name="connsiteY0" fmla="*/ 313470 h 718214"/>
                  <a:gd name="connsiteX1" fmla="*/ 575708 w 1053570"/>
                  <a:gd name="connsiteY1" fmla="*/ 5315 h 718214"/>
                  <a:gd name="connsiteX2" fmla="*/ 830103 w 1053570"/>
                  <a:gd name="connsiteY2" fmla="*/ 187481 h 718214"/>
                  <a:gd name="connsiteX3" fmla="*/ 1049974 w 1053570"/>
                  <a:gd name="connsiteY3" fmla="*/ 350379 h 718214"/>
                  <a:gd name="connsiteX4" fmla="*/ 416958 w 1053570"/>
                  <a:gd name="connsiteY4" fmla="*/ 718064 h 718214"/>
                  <a:gd name="connsiteX5" fmla="*/ 1827 w 1053570"/>
                  <a:gd name="connsiteY5" fmla="*/ 313470 h 718214"/>
                  <a:gd name="connsiteX0" fmla="*/ 593 w 1052336"/>
                  <a:gd name="connsiteY0" fmla="*/ 309028 h 713772"/>
                  <a:gd name="connsiteX1" fmla="*/ 329998 w 1052336"/>
                  <a:gd name="connsiteY1" fmla="*/ 261620 h 713772"/>
                  <a:gd name="connsiteX2" fmla="*/ 574474 w 1052336"/>
                  <a:gd name="connsiteY2" fmla="*/ 873 h 713772"/>
                  <a:gd name="connsiteX3" fmla="*/ 828869 w 1052336"/>
                  <a:gd name="connsiteY3" fmla="*/ 183039 h 713772"/>
                  <a:gd name="connsiteX4" fmla="*/ 1048740 w 1052336"/>
                  <a:gd name="connsiteY4" fmla="*/ 345937 h 713772"/>
                  <a:gd name="connsiteX5" fmla="*/ 415724 w 1052336"/>
                  <a:gd name="connsiteY5" fmla="*/ 713622 h 713772"/>
                  <a:gd name="connsiteX6" fmla="*/ 593 w 1052336"/>
                  <a:gd name="connsiteY6" fmla="*/ 309028 h 713772"/>
                  <a:gd name="connsiteX0" fmla="*/ 494 w 1052237"/>
                  <a:gd name="connsiteY0" fmla="*/ 309028 h 713772"/>
                  <a:gd name="connsiteX1" fmla="*/ 329899 w 1052237"/>
                  <a:gd name="connsiteY1" fmla="*/ 261620 h 713772"/>
                  <a:gd name="connsiteX2" fmla="*/ 574375 w 1052237"/>
                  <a:gd name="connsiteY2" fmla="*/ 873 h 713772"/>
                  <a:gd name="connsiteX3" fmla="*/ 828770 w 1052237"/>
                  <a:gd name="connsiteY3" fmla="*/ 183039 h 713772"/>
                  <a:gd name="connsiteX4" fmla="*/ 1048641 w 1052237"/>
                  <a:gd name="connsiteY4" fmla="*/ 345937 h 713772"/>
                  <a:gd name="connsiteX5" fmla="*/ 415625 w 1052237"/>
                  <a:gd name="connsiteY5" fmla="*/ 713622 h 713772"/>
                  <a:gd name="connsiteX6" fmla="*/ 494 w 1052237"/>
                  <a:gd name="connsiteY6" fmla="*/ 309028 h 713772"/>
                  <a:gd name="connsiteX0" fmla="*/ 538 w 1052281"/>
                  <a:gd name="connsiteY0" fmla="*/ 308848 h 713592"/>
                  <a:gd name="connsiteX1" fmla="*/ 329943 w 1052281"/>
                  <a:gd name="connsiteY1" fmla="*/ 261440 h 713592"/>
                  <a:gd name="connsiteX2" fmla="*/ 416858 w 1052281"/>
                  <a:gd name="connsiteY2" fmla="*/ 125709 h 713592"/>
                  <a:gd name="connsiteX3" fmla="*/ 574419 w 1052281"/>
                  <a:gd name="connsiteY3" fmla="*/ 693 h 713592"/>
                  <a:gd name="connsiteX4" fmla="*/ 828814 w 1052281"/>
                  <a:gd name="connsiteY4" fmla="*/ 182859 h 713592"/>
                  <a:gd name="connsiteX5" fmla="*/ 1048685 w 1052281"/>
                  <a:gd name="connsiteY5" fmla="*/ 345757 h 713592"/>
                  <a:gd name="connsiteX6" fmla="*/ 415669 w 1052281"/>
                  <a:gd name="connsiteY6" fmla="*/ 713442 h 713592"/>
                  <a:gd name="connsiteX7" fmla="*/ 538 w 1052281"/>
                  <a:gd name="connsiteY7" fmla="*/ 308848 h 713592"/>
                  <a:gd name="connsiteX0" fmla="*/ 538 w 1052281"/>
                  <a:gd name="connsiteY0" fmla="*/ 311706 h 716450"/>
                  <a:gd name="connsiteX1" fmla="*/ 329943 w 1052281"/>
                  <a:gd name="connsiteY1" fmla="*/ 264298 h 716450"/>
                  <a:gd name="connsiteX2" fmla="*/ 416858 w 1052281"/>
                  <a:gd name="connsiteY2" fmla="*/ 128567 h 716450"/>
                  <a:gd name="connsiteX3" fmla="*/ 574419 w 1052281"/>
                  <a:gd name="connsiteY3" fmla="*/ 3551 h 716450"/>
                  <a:gd name="connsiteX4" fmla="*/ 725230 w 1052281"/>
                  <a:gd name="connsiteY4" fmla="*/ 47604 h 716450"/>
                  <a:gd name="connsiteX5" fmla="*/ 828814 w 1052281"/>
                  <a:gd name="connsiteY5" fmla="*/ 185717 h 716450"/>
                  <a:gd name="connsiteX6" fmla="*/ 1048685 w 1052281"/>
                  <a:gd name="connsiteY6" fmla="*/ 348615 h 716450"/>
                  <a:gd name="connsiteX7" fmla="*/ 415669 w 1052281"/>
                  <a:gd name="connsiteY7" fmla="*/ 716300 h 716450"/>
                  <a:gd name="connsiteX8" fmla="*/ 538 w 1052281"/>
                  <a:gd name="connsiteY8" fmla="*/ 311706 h 716450"/>
                  <a:gd name="connsiteX0" fmla="*/ 538 w 1052281"/>
                  <a:gd name="connsiteY0" fmla="*/ 301189 h 705933"/>
                  <a:gd name="connsiteX1" fmla="*/ 329943 w 1052281"/>
                  <a:gd name="connsiteY1" fmla="*/ 253781 h 705933"/>
                  <a:gd name="connsiteX2" fmla="*/ 416858 w 1052281"/>
                  <a:gd name="connsiteY2" fmla="*/ 118050 h 705933"/>
                  <a:gd name="connsiteX3" fmla="*/ 569656 w 1052281"/>
                  <a:gd name="connsiteY3" fmla="*/ 4940 h 705933"/>
                  <a:gd name="connsiteX4" fmla="*/ 725230 w 1052281"/>
                  <a:gd name="connsiteY4" fmla="*/ 37087 h 705933"/>
                  <a:gd name="connsiteX5" fmla="*/ 828814 w 1052281"/>
                  <a:gd name="connsiteY5" fmla="*/ 175200 h 705933"/>
                  <a:gd name="connsiteX6" fmla="*/ 1048685 w 1052281"/>
                  <a:gd name="connsiteY6" fmla="*/ 338098 h 705933"/>
                  <a:gd name="connsiteX7" fmla="*/ 415669 w 1052281"/>
                  <a:gd name="connsiteY7" fmla="*/ 705783 h 705933"/>
                  <a:gd name="connsiteX8" fmla="*/ 538 w 1052281"/>
                  <a:gd name="connsiteY8" fmla="*/ 301189 h 705933"/>
                  <a:gd name="connsiteX0" fmla="*/ 9953 w 1061696"/>
                  <a:gd name="connsiteY0" fmla="*/ 301189 h 705933"/>
                  <a:gd name="connsiteX1" fmla="*/ 146476 w 1061696"/>
                  <a:gd name="connsiteY1" fmla="*/ 207347 h 705933"/>
                  <a:gd name="connsiteX2" fmla="*/ 339358 w 1061696"/>
                  <a:gd name="connsiteY2" fmla="*/ 253781 h 705933"/>
                  <a:gd name="connsiteX3" fmla="*/ 426273 w 1061696"/>
                  <a:gd name="connsiteY3" fmla="*/ 118050 h 705933"/>
                  <a:gd name="connsiteX4" fmla="*/ 579071 w 1061696"/>
                  <a:gd name="connsiteY4" fmla="*/ 4940 h 705933"/>
                  <a:gd name="connsiteX5" fmla="*/ 734645 w 1061696"/>
                  <a:gd name="connsiteY5" fmla="*/ 37087 h 705933"/>
                  <a:gd name="connsiteX6" fmla="*/ 838229 w 1061696"/>
                  <a:gd name="connsiteY6" fmla="*/ 175200 h 705933"/>
                  <a:gd name="connsiteX7" fmla="*/ 1058100 w 1061696"/>
                  <a:gd name="connsiteY7" fmla="*/ 338098 h 705933"/>
                  <a:gd name="connsiteX8" fmla="*/ 425084 w 1061696"/>
                  <a:gd name="connsiteY8" fmla="*/ 705783 h 705933"/>
                  <a:gd name="connsiteX9" fmla="*/ 9953 w 1061696"/>
                  <a:gd name="connsiteY9" fmla="*/ 301189 h 705933"/>
                  <a:gd name="connsiteX0" fmla="*/ 879 w 1052622"/>
                  <a:gd name="connsiteY0" fmla="*/ 301189 h 705933"/>
                  <a:gd name="connsiteX1" fmla="*/ 137402 w 1052622"/>
                  <a:gd name="connsiteY1" fmla="*/ 207347 h 705933"/>
                  <a:gd name="connsiteX2" fmla="*/ 330284 w 1052622"/>
                  <a:gd name="connsiteY2" fmla="*/ 253781 h 705933"/>
                  <a:gd name="connsiteX3" fmla="*/ 417199 w 1052622"/>
                  <a:gd name="connsiteY3" fmla="*/ 118050 h 705933"/>
                  <a:gd name="connsiteX4" fmla="*/ 569997 w 1052622"/>
                  <a:gd name="connsiteY4" fmla="*/ 4940 h 705933"/>
                  <a:gd name="connsiteX5" fmla="*/ 725571 w 1052622"/>
                  <a:gd name="connsiteY5" fmla="*/ 37087 h 705933"/>
                  <a:gd name="connsiteX6" fmla="*/ 829155 w 1052622"/>
                  <a:gd name="connsiteY6" fmla="*/ 175200 h 705933"/>
                  <a:gd name="connsiteX7" fmla="*/ 1049026 w 1052622"/>
                  <a:gd name="connsiteY7" fmla="*/ 338098 h 705933"/>
                  <a:gd name="connsiteX8" fmla="*/ 416010 w 1052622"/>
                  <a:gd name="connsiteY8" fmla="*/ 705783 h 705933"/>
                  <a:gd name="connsiteX9" fmla="*/ 879 w 1052622"/>
                  <a:gd name="connsiteY9" fmla="*/ 301189 h 705933"/>
                  <a:gd name="connsiteX0" fmla="*/ 109 w 1051690"/>
                  <a:gd name="connsiteY0" fmla="*/ 301189 h 707758"/>
                  <a:gd name="connsiteX1" fmla="*/ 136632 w 1051690"/>
                  <a:gd name="connsiteY1" fmla="*/ 207347 h 707758"/>
                  <a:gd name="connsiteX2" fmla="*/ 329514 w 1051690"/>
                  <a:gd name="connsiteY2" fmla="*/ 253781 h 707758"/>
                  <a:gd name="connsiteX3" fmla="*/ 416429 w 1051690"/>
                  <a:gd name="connsiteY3" fmla="*/ 118050 h 707758"/>
                  <a:gd name="connsiteX4" fmla="*/ 569227 w 1051690"/>
                  <a:gd name="connsiteY4" fmla="*/ 4940 h 707758"/>
                  <a:gd name="connsiteX5" fmla="*/ 724801 w 1051690"/>
                  <a:gd name="connsiteY5" fmla="*/ 37087 h 707758"/>
                  <a:gd name="connsiteX6" fmla="*/ 828385 w 1051690"/>
                  <a:gd name="connsiteY6" fmla="*/ 175200 h 707758"/>
                  <a:gd name="connsiteX7" fmla="*/ 1048256 w 1051690"/>
                  <a:gd name="connsiteY7" fmla="*/ 338098 h 707758"/>
                  <a:gd name="connsiteX8" fmla="*/ 415240 w 1051690"/>
                  <a:gd name="connsiteY8" fmla="*/ 705783 h 707758"/>
                  <a:gd name="connsiteX9" fmla="*/ 158064 w 1051690"/>
                  <a:gd name="connsiteY9" fmla="*/ 476428 h 707758"/>
                  <a:gd name="connsiteX10" fmla="*/ 109 w 1051690"/>
                  <a:gd name="connsiteY10" fmla="*/ 301189 h 707758"/>
                  <a:gd name="connsiteX0" fmla="*/ 109 w 1048921"/>
                  <a:gd name="connsiteY0" fmla="*/ 301189 h 705869"/>
                  <a:gd name="connsiteX1" fmla="*/ 136632 w 1048921"/>
                  <a:gd name="connsiteY1" fmla="*/ 207347 h 705869"/>
                  <a:gd name="connsiteX2" fmla="*/ 329514 w 1048921"/>
                  <a:gd name="connsiteY2" fmla="*/ 253781 h 705869"/>
                  <a:gd name="connsiteX3" fmla="*/ 416429 w 1048921"/>
                  <a:gd name="connsiteY3" fmla="*/ 118050 h 705869"/>
                  <a:gd name="connsiteX4" fmla="*/ 569227 w 1048921"/>
                  <a:gd name="connsiteY4" fmla="*/ 4940 h 705869"/>
                  <a:gd name="connsiteX5" fmla="*/ 724801 w 1048921"/>
                  <a:gd name="connsiteY5" fmla="*/ 37087 h 705869"/>
                  <a:gd name="connsiteX6" fmla="*/ 828385 w 1048921"/>
                  <a:gd name="connsiteY6" fmla="*/ 175200 h 705869"/>
                  <a:gd name="connsiteX7" fmla="*/ 1048256 w 1048921"/>
                  <a:gd name="connsiteY7" fmla="*/ 338098 h 705869"/>
                  <a:gd name="connsiteX8" fmla="*/ 752185 w 1048921"/>
                  <a:gd name="connsiteY8" fmla="*/ 501430 h 705869"/>
                  <a:gd name="connsiteX9" fmla="*/ 415240 w 1048921"/>
                  <a:gd name="connsiteY9" fmla="*/ 705783 h 705869"/>
                  <a:gd name="connsiteX10" fmla="*/ 158064 w 1048921"/>
                  <a:gd name="connsiteY10" fmla="*/ 476428 h 705869"/>
                  <a:gd name="connsiteX11" fmla="*/ 109 w 1048921"/>
                  <a:gd name="connsiteY11" fmla="*/ 301189 h 705869"/>
                  <a:gd name="connsiteX0" fmla="*/ 109 w 1058217"/>
                  <a:gd name="connsiteY0" fmla="*/ 301189 h 705869"/>
                  <a:gd name="connsiteX1" fmla="*/ 136632 w 1058217"/>
                  <a:gd name="connsiteY1" fmla="*/ 207347 h 705869"/>
                  <a:gd name="connsiteX2" fmla="*/ 329514 w 1058217"/>
                  <a:gd name="connsiteY2" fmla="*/ 253781 h 705869"/>
                  <a:gd name="connsiteX3" fmla="*/ 416429 w 1058217"/>
                  <a:gd name="connsiteY3" fmla="*/ 118050 h 705869"/>
                  <a:gd name="connsiteX4" fmla="*/ 569227 w 1058217"/>
                  <a:gd name="connsiteY4" fmla="*/ 4940 h 705869"/>
                  <a:gd name="connsiteX5" fmla="*/ 724801 w 1058217"/>
                  <a:gd name="connsiteY5" fmla="*/ 37087 h 705869"/>
                  <a:gd name="connsiteX6" fmla="*/ 828385 w 1058217"/>
                  <a:gd name="connsiteY6" fmla="*/ 175200 h 705869"/>
                  <a:gd name="connsiteX7" fmla="*/ 973643 w 1058217"/>
                  <a:gd name="connsiteY7" fmla="*/ 213300 h 705869"/>
                  <a:gd name="connsiteX8" fmla="*/ 1048256 w 1058217"/>
                  <a:gd name="connsiteY8" fmla="*/ 338098 h 705869"/>
                  <a:gd name="connsiteX9" fmla="*/ 752185 w 1058217"/>
                  <a:gd name="connsiteY9" fmla="*/ 501430 h 705869"/>
                  <a:gd name="connsiteX10" fmla="*/ 415240 w 1058217"/>
                  <a:gd name="connsiteY10" fmla="*/ 705783 h 705869"/>
                  <a:gd name="connsiteX11" fmla="*/ 158064 w 1058217"/>
                  <a:gd name="connsiteY11" fmla="*/ 476428 h 705869"/>
                  <a:gd name="connsiteX12" fmla="*/ 109 w 1058217"/>
                  <a:gd name="connsiteY12" fmla="*/ 301189 h 705869"/>
                  <a:gd name="connsiteX0" fmla="*/ 109 w 1050050"/>
                  <a:gd name="connsiteY0" fmla="*/ 301189 h 705869"/>
                  <a:gd name="connsiteX1" fmla="*/ 136632 w 1050050"/>
                  <a:gd name="connsiteY1" fmla="*/ 207347 h 705869"/>
                  <a:gd name="connsiteX2" fmla="*/ 329514 w 1050050"/>
                  <a:gd name="connsiteY2" fmla="*/ 253781 h 705869"/>
                  <a:gd name="connsiteX3" fmla="*/ 416429 w 1050050"/>
                  <a:gd name="connsiteY3" fmla="*/ 118050 h 705869"/>
                  <a:gd name="connsiteX4" fmla="*/ 569227 w 1050050"/>
                  <a:gd name="connsiteY4" fmla="*/ 4940 h 705869"/>
                  <a:gd name="connsiteX5" fmla="*/ 724801 w 1050050"/>
                  <a:gd name="connsiteY5" fmla="*/ 37087 h 705869"/>
                  <a:gd name="connsiteX6" fmla="*/ 828385 w 1050050"/>
                  <a:gd name="connsiteY6" fmla="*/ 175200 h 705869"/>
                  <a:gd name="connsiteX7" fmla="*/ 973643 w 1050050"/>
                  <a:gd name="connsiteY7" fmla="*/ 213300 h 705869"/>
                  <a:gd name="connsiteX8" fmla="*/ 1048256 w 1050050"/>
                  <a:gd name="connsiteY8" fmla="*/ 338098 h 705869"/>
                  <a:gd name="connsiteX9" fmla="*/ 752185 w 1050050"/>
                  <a:gd name="connsiteY9" fmla="*/ 501430 h 705869"/>
                  <a:gd name="connsiteX10" fmla="*/ 415240 w 1050050"/>
                  <a:gd name="connsiteY10" fmla="*/ 705783 h 705869"/>
                  <a:gd name="connsiteX11" fmla="*/ 158064 w 1050050"/>
                  <a:gd name="connsiteY11" fmla="*/ 476428 h 705869"/>
                  <a:gd name="connsiteX12" fmla="*/ 109 w 1050050"/>
                  <a:gd name="connsiteY12" fmla="*/ 301189 h 705869"/>
                  <a:gd name="connsiteX0" fmla="*/ 109 w 1050150"/>
                  <a:gd name="connsiteY0" fmla="*/ 301189 h 705861"/>
                  <a:gd name="connsiteX1" fmla="*/ 136632 w 1050150"/>
                  <a:gd name="connsiteY1" fmla="*/ 207347 h 705861"/>
                  <a:gd name="connsiteX2" fmla="*/ 329514 w 1050150"/>
                  <a:gd name="connsiteY2" fmla="*/ 253781 h 705861"/>
                  <a:gd name="connsiteX3" fmla="*/ 416429 w 1050150"/>
                  <a:gd name="connsiteY3" fmla="*/ 118050 h 705861"/>
                  <a:gd name="connsiteX4" fmla="*/ 569227 w 1050150"/>
                  <a:gd name="connsiteY4" fmla="*/ 4940 h 705861"/>
                  <a:gd name="connsiteX5" fmla="*/ 724801 w 1050150"/>
                  <a:gd name="connsiteY5" fmla="*/ 37087 h 705861"/>
                  <a:gd name="connsiteX6" fmla="*/ 828385 w 1050150"/>
                  <a:gd name="connsiteY6" fmla="*/ 175200 h 705861"/>
                  <a:gd name="connsiteX7" fmla="*/ 973643 w 1050150"/>
                  <a:gd name="connsiteY7" fmla="*/ 213300 h 705861"/>
                  <a:gd name="connsiteX8" fmla="*/ 1048256 w 1050150"/>
                  <a:gd name="connsiteY8" fmla="*/ 338098 h 705861"/>
                  <a:gd name="connsiteX9" fmla="*/ 899824 w 1050150"/>
                  <a:gd name="connsiteY9" fmla="*/ 407372 h 705861"/>
                  <a:gd name="connsiteX10" fmla="*/ 752185 w 1050150"/>
                  <a:gd name="connsiteY10" fmla="*/ 501430 h 705861"/>
                  <a:gd name="connsiteX11" fmla="*/ 415240 w 1050150"/>
                  <a:gd name="connsiteY11" fmla="*/ 705783 h 705861"/>
                  <a:gd name="connsiteX12" fmla="*/ 158064 w 1050150"/>
                  <a:gd name="connsiteY12" fmla="*/ 476428 h 705861"/>
                  <a:gd name="connsiteX13" fmla="*/ 109 w 1050150"/>
                  <a:gd name="connsiteY13" fmla="*/ 301189 h 70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50150" h="705861">
                    <a:moveTo>
                      <a:pt x="109" y="301189"/>
                    </a:moveTo>
                    <a:cubicBezTo>
                      <a:pt x="-3463" y="256342"/>
                      <a:pt x="81731" y="215248"/>
                      <a:pt x="136632" y="207347"/>
                    </a:cubicBezTo>
                    <a:cubicBezTo>
                      <a:pt x="191533" y="199446"/>
                      <a:pt x="282881" y="268664"/>
                      <a:pt x="329514" y="253781"/>
                    </a:cubicBezTo>
                    <a:cubicBezTo>
                      <a:pt x="376147" y="238898"/>
                      <a:pt x="375683" y="161508"/>
                      <a:pt x="416429" y="118050"/>
                    </a:cubicBezTo>
                    <a:cubicBezTo>
                      <a:pt x="457175" y="74592"/>
                      <a:pt x="517832" y="18434"/>
                      <a:pt x="569227" y="4940"/>
                    </a:cubicBezTo>
                    <a:cubicBezTo>
                      <a:pt x="620622" y="-8554"/>
                      <a:pt x="682402" y="6726"/>
                      <a:pt x="724801" y="37087"/>
                    </a:cubicBezTo>
                    <a:cubicBezTo>
                      <a:pt x="767200" y="67448"/>
                      <a:pt x="787308" y="138687"/>
                      <a:pt x="828385" y="175200"/>
                    </a:cubicBezTo>
                    <a:cubicBezTo>
                      <a:pt x="869462" y="211713"/>
                      <a:pt x="936998" y="186150"/>
                      <a:pt x="973643" y="213300"/>
                    </a:cubicBezTo>
                    <a:cubicBezTo>
                      <a:pt x="1010288" y="240450"/>
                      <a:pt x="1060559" y="305753"/>
                      <a:pt x="1048256" y="338098"/>
                    </a:cubicBezTo>
                    <a:cubicBezTo>
                      <a:pt x="1035953" y="370443"/>
                      <a:pt x="949169" y="380150"/>
                      <a:pt x="899824" y="407372"/>
                    </a:cubicBezTo>
                    <a:cubicBezTo>
                      <a:pt x="850479" y="434594"/>
                      <a:pt x="836918" y="455267"/>
                      <a:pt x="752185" y="501430"/>
                    </a:cubicBezTo>
                    <a:cubicBezTo>
                      <a:pt x="667452" y="547593"/>
                      <a:pt x="514260" y="709950"/>
                      <a:pt x="415240" y="705783"/>
                    </a:cubicBezTo>
                    <a:cubicBezTo>
                      <a:pt x="316220" y="701616"/>
                      <a:pt x="227253" y="543860"/>
                      <a:pt x="158064" y="476428"/>
                    </a:cubicBezTo>
                    <a:cubicBezTo>
                      <a:pt x="88876" y="408996"/>
                      <a:pt x="3681" y="346036"/>
                      <a:pt x="109" y="301189"/>
                    </a:cubicBezTo>
                    <a:close/>
                  </a:path>
                </a:pathLst>
              </a:custGeom>
              <a:solidFill>
                <a:srgbClr val="7F00FF">
                  <a:alpha val="25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D124FA1F-A451-4B5E-9570-DAFBFDDE9DE4}"/>
                  </a:ext>
                </a:extLst>
              </p:cNvPr>
              <p:cNvSpPr/>
              <p:nvPr/>
            </p:nvSpPr>
            <p:spPr>
              <a:xfrm>
                <a:off x="7473404" y="3688125"/>
                <a:ext cx="2734454" cy="2845195"/>
              </a:xfrm>
              <a:custGeom>
                <a:avLst/>
                <a:gdLst>
                  <a:gd name="connsiteX0" fmla="*/ 1662107 w 2734454"/>
                  <a:gd name="connsiteY0" fmla="*/ 255 h 2845195"/>
                  <a:gd name="connsiteX1" fmla="*/ 1933771 w 2734454"/>
                  <a:gd name="connsiteY1" fmla="*/ 38364 h 2845195"/>
                  <a:gd name="connsiteX2" fmla="*/ 2108700 w 2734454"/>
                  <a:gd name="connsiteY2" fmla="*/ 173537 h 2845195"/>
                  <a:gd name="connsiteX3" fmla="*/ 2347238 w 2734454"/>
                  <a:gd name="connsiteY3" fmla="*/ 356416 h 2845195"/>
                  <a:gd name="connsiteX4" fmla="*/ 2438678 w 2734454"/>
                  <a:gd name="connsiteY4" fmla="*/ 757957 h 2845195"/>
                  <a:gd name="connsiteX5" fmla="*/ 2732879 w 2734454"/>
                  <a:gd name="connsiteY5" fmla="*/ 1121732 h 2845195"/>
                  <a:gd name="connsiteX6" fmla="*/ 2676257 w 2734454"/>
                  <a:gd name="connsiteY6" fmla="*/ 1325779 h 2845195"/>
                  <a:gd name="connsiteX7" fmla="*/ 2630046 w 2734454"/>
                  <a:gd name="connsiteY7" fmla="*/ 1436970 h 2845195"/>
                  <a:gd name="connsiteX8" fmla="*/ 2622647 w 2734454"/>
                  <a:gd name="connsiteY8" fmla="*/ 1429899 h 2845195"/>
                  <a:gd name="connsiteX9" fmla="*/ 1915681 w 2734454"/>
                  <a:gd name="connsiteY9" fmla="*/ 1144588 h 2845195"/>
                  <a:gd name="connsiteX10" fmla="*/ 1809001 w 2734454"/>
                  <a:gd name="connsiteY10" fmla="*/ 935039 h 2845195"/>
                  <a:gd name="connsiteX11" fmla="*/ 1584152 w 2734454"/>
                  <a:gd name="connsiteY11" fmla="*/ 908367 h 2845195"/>
                  <a:gd name="connsiteX12" fmla="*/ 1431810 w 2734454"/>
                  <a:gd name="connsiteY12" fmla="*/ 1037909 h 2845195"/>
                  <a:gd name="connsiteX13" fmla="*/ 1435504 w 2734454"/>
                  <a:gd name="connsiteY13" fmla="*/ 1247457 h 2845195"/>
                  <a:gd name="connsiteX14" fmla="*/ 1668030 w 2734454"/>
                  <a:gd name="connsiteY14" fmla="*/ 1479868 h 2845195"/>
                  <a:gd name="connsiteX15" fmla="*/ 2190000 w 2734454"/>
                  <a:gd name="connsiteY15" fmla="*/ 1556068 h 2845195"/>
                  <a:gd name="connsiteX16" fmla="*/ 2353830 w 2734454"/>
                  <a:gd name="connsiteY16" fmla="*/ 1773239 h 2845195"/>
                  <a:gd name="connsiteX17" fmla="*/ 2311920 w 2734454"/>
                  <a:gd name="connsiteY17" fmla="*/ 1986599 h 2845195"/>
                  <a:gd name="connsiteX18" fmla="*/ 2193810 w 2734454"/>
                  <a:gd name="connsiteY18" fmla="*/ 2078039 h 2845195"/>
                  <a:gd name="connsiteX19" fmla="*/ 2079510 w 2734454"/>
                  <a:gd name="connsiteY19" fmla="*/ 1906589 h 2845195"/>
                  <a:gd name="connsiteX20" fmla="*/ 1881390 w 2734454"/>
                  <a:gd name="connsiteY20" fmla="*/ 2020889 h 2845195"/>
                  <a:gd name="connsiteX21" fmla="*/ 2010930 w 2734454"/>
                  <a:gd name="connsiteY21" fmla="*/ 2295210 h 2845195"/>
                  <a:gd name="connsiteX22" fmla="*/ 1812810 w 2734454"/>
                  <a:gd name="connsiteY22" fmla="*/ 2737170 h 2845195"/>
                  <a:gd name="connsiteX23" fmla="*/ 1814138 w 2734454"/>
                  <a:gd name="connsiteY23" fmla="*/ 2739590 h 2845195"/>
                  <a:gd name="connsiteX24" fmla="*/ 1812016 w 2734454"/>
                  <a:gd name="connsiteY24" fmla="*/ 2741310 h 2845195"/>
                  <a:gd name="connsiteX25" fmla="*/ 1663427 w 2734454"/>
                  <a:gd name="connsiteY25" fmla="*/ 2813369 h 2845195"/>
                  <a:gd name="connsiteX26" fmla="*/ 1277788 w 2734454"/>
                  <a:gd name="connsiteY26" fmla="*/ 2785539 h 2845195"/>
                  <a:gd name="connsiteX27" fmla="*/ 993530 w 2734454"/>
                  <a:gd name="connsiteY27" fmla="*/ 2527125 h 2845195"/>
                  <a:gd name="connsiteX28" fmla="*/ 669513 w 2734454"/>
                  <a:gd name="connsiteY28" fmla="*/ 2574830 h 2845195"/>
                  <a:gd name="connsiteX29" fmla="*/ 391218 w 2734454"/>
                  <a:gd name="connsiteY29" fmla="*/ 2574830 h 2845195"/>
                  <a:gd name="connsiteX30" fmla="*/ 49311 w 2734454"/>
                  <a:gd name="connsiteY30" fmla="*/ 2403878 h 2845195"/>
                  <a:gd name="connsiteX31" fmla="*/ 156655 w 2734454"/>
                  <a:gd name="connsiteY31" fmla="*/ 2085826 h 2845195"/>
                  <a:gd name="connsiteX32" fmla="*/ 1605 w 2734454"/>
                  <a:gd name="connsiteY32" fmla="*/ 1698201 h 2845195"/>
                  <a:gd name="connsiteX33" fmla="*/ 252071 w 2734454"/>
                  <a:gd name="connsiteY33" fmla="*/ 1405988 h 2845195"/>
                  <a:gd name="connsiteX34" fmla="*/ 820588 w 2734454"/>
                  <a:gd name="connsiteY34" fmla="*/ 1036253 h 2845195"/>
                  <a:gd name="connsiteX35" fmla="*/ 832516 w 2734454"/>
                  <a:gd name="connsiteY35" fmla="*/ 726153 h 2845195"/>
                  <a:gd name="connsiteX36" fmla="*/ 1071055 w 2734454"/>
                  <a:gd name="connsiteY36" fmla="*/ 630736 h 2845195"/>
                  <a:gd name="connsiteX37" fmla="*/ 1218154 w 2734454"/>
                  <a:gd name="connsiteY37" fmla="*/ 499540 h 2845195"/>
                  <a:gd name="connsiteX38" fmla="*/ 1448742 w 2734454"/>
                  <a:gd name="connsiteY38" fmla="*/ 94024 h 2845195"/>
                  <a:gd name="connsiteX39" fmla="*/ 1585902 w 2734454"/>
                  <a:gd name="connsiteY39" fmla="*/ 2585 h 2845195"/>
                  <a:gd name="connsiteX40" fmla="*/ 1662107 w 2734454"/>
                  <a:gd name="connsiteY40" fmla="*/ 255 h 284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34454" h="2845195">
                    <a:moveTo>
                      <a:pt x="1662107" y="255"/>
                    </a:moveTo>
                    <a:cubicBezTo>
                      <a:pt x="1750891" y="2336"/>
                      <a:pt x="1868421" y="16995"/>
                      <a:pt x="1933771" y="38364"/>
                    </a:cubicBezTo>
                    <a:cubicBezTo>
                      <a:pt x="2020904" y="66856"/>
                      <a:pt x="2031838" y="128480"/>
                      <a:pt x="2108700" y="173537"/>
                    </a:cubicBezTo>
                    <a:cubicBezTo>
                      <a:pt x="2185562" y="218594"/>
                      <a:pt x="2292242" y="259013"/>
                      <a:pt x="2347238" y="356416"/>
                    </a:cubicBezTo>
                    <a:cubicBezTo>
                      <a:pt x="2402234" y="453819"/>
                      <a:pt x="2360490" y="632392"/>
                      <a:pt x="2438678" y="757957"/>
                    </a:cubicBezTo>
                    <a:cubicBezTo>
                      <a:pt x="2516866" y="883522"/>
                      <a:pt x="2756070" y="903734"/>
                      <a:pt x="2732879" y="1121732"/>
                    </a:cubicBezTo>
                    <a:cubicBezTo>
                      <a:pt x="2727081" y="1176232"/>
                      <a:pt x="2706375" y="1246737"/>
                      <a:pt x="2676257" y="1325779"/>
                    </a:cubicBezTo>
                    <a:lnTo>
                      <a:pt x="2630046" y="1436970"/>
                    </a:lnTo>
                    <a:lnTo>
                      <a:pt x="2622647" y="1429899"/>
                    </a:lnTo>
                    <a:cubicBezTo>
                      <a:pt x="2463592" y="1298030"/>
                      <a:pt x="2057365" y="1220193"/>
                      <a:pt x="1915681" y="1144588"/>
                    </a:cubicBezTo>
                    <a:cubicBezTo>
                      <a:pt x="1764551" y="1063943"/>
                      <a:pt x="1864256" y="974409"/>
                      <a:pt x="1809001" y="935039"/>
                    </a:cubicBezTo>
                    <a:cubicBezTo>
                      <a:pt x="1753746" y="895669"/>
                      <a:pt x="1647017" y="891222"/>
                      <a:pt x="1584152" y="908367"/>
                    </a:cubicBezTo>
                    <a:cubicBezTo>
                      <a:pt x="1521287" y="925512"/>
                      <a:pt x="1456585" y="981394"/>
                      <a:pt x="1431810" y="1037909"/>
                    </a:cubicBezTo>
                    <a:cubicBezTo>
                      <a:pt x="1407035" y="1094424"/>
                      <a:pt x="1396134" y="1173797"/>
                      <a:pt x="1435504" y="1247457"/>
                    </a:cubicBezTo>
                    <a:cubicBezTo>
                      <a:pt x="1474874" y="1321117"/>
                      <a:pt x="1542281" y="1428433"/>
                      <a:pt x="1668030" y="1479868"/>
                    </a:cubicBezTo>
                    <a:cubicBezTo>
                      <a:pt x="1793779" y="1531303"/>
                      <a:pt x="2113800" y="1483678"/>
                      <a:pt x="2190000" y="1556068"/>
                    </a:cubicBezTo>
                    <a:cubicBezTo>
                      <a:pt x="2266200" y="1628458"/>
                      <a:pt x="2337955" y="1705294"/>
                      <a:pt x="2353830" y="1773239"/>
                    </a:cubicBezTo>
                    <a:cubicBezTo>
                      <a:pt x="2369705" y="1841184"/>
                      <a:pt x="2338590" y="1935799"/>
                      <a:pt x="2311920" y="1986599"/>
                    </a:cubicBezTo>
                    <a:cubicBezTo>
                      <a:pt x="2285250" y="2037399"/>
                      <a:pt x="2235085" y="2079309"/>
                      <a:pt x="2193810" y="2078039"/>
                    </a:cubicBezTo>
                    <a:cubicBezTo>
                      <a:pt x="2152535" y="2076769"/>
                      <a:pt x="2127770" y="1928179"/>
                      <a:pt x="2079510" y="1906589"/>
                    </a:cubicBezTo>
                    <a:cubicBezTo>
                      <a:pt x="2031250" y="1884999"/>
                      <a:pt x="1907425" y="1921194"/>
                      <a:pt x="1881390" y="2020889"/>
                    </a:cubicBezTo>
                    <a:cubicBezTo>
                      <a:pt x="1855355" y="2120584"/>
                      <a:pt x="1985530" y="2191705"/>
                      <a:pt x="2010930" y="2295210"/>
                    </a:cubicBezTo>
                    <a:cubicBezTo>
                      <a:pt x="2036330" y="2398715"/>
                      <a:pt x="1798215" y="2644461"/>
                      <a:pt x="1812810" y="2737170"/>
                    </a:cubicBezTo>
                    <a:lnTo>
                      <a:pt x="1814138" y="2739590"/>
                    </a:lnTo>
                    <a:lnTo>
                      <a:pt x="1812016" y="2741310"/>
                    </a:lnTo>
                    <a:cubicBezTo>
                      <a:pt x="1760499" y="2777257"/>
                      <a:pt x="1710472" y="2800780"/>
                      <a:pt x="1663427" y="2813369"/>
                    </a:cubicBezTo>
                    <a:cubicBezTo>
                      <a:pt x="1444103" y="2888906"/>
                      <a:pt x="1381486" y="2809392"/>
                      <a:pt x="1277788" y="2785539"/>
                    </a:cubicBezTo>
                    <a:cubicBezTo>
                      <a:pt x="1166139" y="2737832"/>
                      <a:pt x="1094909" y="2562243"/>
                      <a:pt x="993530" y="2527125"/>
                    </a:cubicBezTo>
                    <a:cubicBezTo>
                      <a:pt x="892151" y="2492007"/>
                      <a:pt x="769898" y="2566879"/>
                      <a:pt x="669513" y="2574830"/>
                    </a:cubicBezTo>
                    <a:cubicBezTo>
                      <a:pt x="569128" y="2582781"/>
                      <a:pt x="494585" y="2603322"/>
                      <a:pt x="391218" y="2574830"/>
                    </a:cubicBezTo>
                    <a:cubicBezTo>
                      <a:pt x="287851" y="2546338"/>
                      <a:pt x="88405" y="2485378"/>
                      <a:pt x="49311" y="2403878"/>
                    </a:cubicBezTo>
                    <a:cubicBezTo>
                      <a:pt x="10217" y="2322378"/>
                      <a:pt x="195086" y="2189524"/>
                      <a:pt x="156655" y="2085826"/>
                    </a:cubicBezTo>
                    <a:cubicBezTo>
                      <a:pt x="91719" y="1939721"/>
                      <a:pt x="-14298" y="1811507"/>
                      <a:pt x="1605" y="1698201"/>
                    </a:cubicBezTo>
                    <a:cubicBezTo>
                      <a:pt x="17508" y="1584895"/>
                      <a:pt x="115574" y="1516313"/>
                      <a:pt x="252071" y="1405988"/>
                    </a:cubicBezTo>
                    <a:cubicBezTo>
                      <a:pt x="388568" y="1295663"/>
                      <a:pt x="723847" y="1149559"/>
                      <a:pt x="820588" y="1036253"/>
                    </a:cubicBezTo>
                    <a:cubicBezTo>
                      <a:pt x="917329" y="922947"/>
                      <a:pt x="790772" y="789763"/>
                      <a:pt x="832516" y="726153"/>
                    </a:cubicBezTo>
                    <a:cubicBezTo>
                      <a:pt x="874260" y="662543"/>
                      <a:pt x="1006782" y="668505"/>
                      <a:pt x="1071055" y="630736"/>
                    </a:cubicBezTo>
                    <a:cubicBezTo>
                      <a:pt x="1135328" y="592967"/>
                      <a:pt x="1155206" y="588992"/>
                      <a:pt x="1218154" y="499540"/>
                    </a:cubicBezTo>
                    <a:cubicBezTo>
                      <a:pt x="1281102" y="410088"/>
                      <a:pt x="1387451" y="176850"/>
                      <a:pt x="1448742" y="94024"/>
                    </a:cubicBezTo>
                    <a:cubicBezTo>
                      <a:pt x="1510033" y="11198"/>
                      <a:pt x="1505064" y="11862"/>
                      <a:pt x="1585902" y="2585"/>
                    </a:cubicBezTo>
                    <a:cubicBezTo>
                      <a:pt x="1606111" y="266"/>
                      <a:pt x="1632512" y="-439"/>
                      <a:pt x="1662107" y="255"/>
                    </a:cubicBezTo>
                    <a:close/>
                  </a:path>
                </a:pathLst>
              </a:custGeom>
              <a:solidFill>
                <a:schemeClr val="accent4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CBF11FD-DC38-428E-B338-12655A38A89F}"/>
                  </a:ext>
                </a:extLst>
              </p:cNvPr>
              <p:cNvSpPr/>
              <p:nvPr/>
            </p:nvSpPr>
            <p:spPr>
              <a:xfrm>
                <a:off x="4218465" y="1489614"/>
                <a:ext cx="4111752" cy="3429573"/>
              </a:xfrm>
              <a:custGeom>
                <a:avLst/>
                <a:gdLst>
                  <a:gd name="connsiteX0" fmla="*/ 2800577 w 4111752"/>
                  <a:gd name="connsiteY0" fmla="*/ 83 h 3429573"/>
                  <a:gd name="connsiteX1" fmla="*/ 2844896 w 4111752"/>
                  <a:gd name="connsiteY1" fmla="*/ 2365 h 3429573"/>
                  <a:gd name="connsiteX2" fmla="*/ 2969118 w 4111752"/>
                  <a:gd name="connsiteY2" fmla="*/ 56935 h 3429573"/>
                  <a:gd name="connsiteX3" fmla="*/ 2978486 w 4111752"/>
                  <a:gd name="connsiteY3" fmla="*/ 63031 h 3429573"/>
                  <a:gd name="connsiteX4" fmla="*/ 3002102 w 4111752"/>
                  <a:gd name="connsiteY4" fmla="*/ 86049 h 3429573"/>
                  <a:gd name="connsiteX5" fmla="*/ 3117396 w 4111752"/>
                  <a:gd name="connsiteY5" fmla="*/ 380245 h 3429573"/>
                  <a:gd name="connsiteX6" fmla="*/ 3006078 w 4111752"/>
                  <a:gd name="connsiteY6" fmla="*/ 789737 h 3429573"/>
                  <a:gd name="connsiteX7" fmla="*/ 3351958 w 4111752"/>
                  <a:gd name="connsiteY7" fmla="*/ 936837 h 3429573"/>
                  <a:gd name="connsiteX8" fmla="*/ 3662059 w 4111752"/>
                  <a:gd name="connsiteY8" fmla="*/ 1314523 h 3429573"/>
                  <a:gd name="connsiteX9" fmla="*/ 3789280 w 4111752"/>
                  <a:gd name="connsiteY9" fmla="*/ 1557038 h 3429573"/>
                  <a:gd name="connsiteX10" fmla="*/ 4111310 w 4111752"/>
                  <a:gd name="connsiteY10" fmla="*/ 1821421 h 3429573"/>
                  <a:gd name="connsiteX11" fmla="*/ 3642180 w 4111752"/>
                  <a:gd name="connsiteY11" fmla="*/ 2089776 h 3429573"/>
                  <a:gd name="connsiteX12" fmla="*/ 3423519 w 4111752"/>
                  <a:gd name="connsiteY12" fmla="*/ 2197119 h 3429573"/>
                  <a:gd name="connsiteX13" fmla="*/ 3431470 w 4111752"/>
                  <a:gd name="connsiteY13" fmla="*/ 2610587 h 3429573"/>
                  <a:gd name="connsiteX14" fmla="*/ 3220761 w 4111752"/>
                  <a:gd name="connsiteY14" fmla="*/ 2833224 h 3429573"/>
                  <a:gd name="connsiteX15" fmla="*/ 2815244 w 4111752"/>
                  <a:gd name="connsiteY15" fmla="*/ 3183081 h 3429573"/>
                  <a:gd name="connsiteX16" fmla="*/ 2036016 w 4111752"/>
                  <a:gd name="connsiteY16" fmla="*/ 3195008 h 3429573"/>
                  <a:gd name="connsiteX17" fmla="*/ 1360159 w 4111752"/>
                  <a:gd name="connsiteY17" fmla="*/ 3429571 h 3429573"/>
                  <a:gd name="connsiteX18" fmla="*/ 950663 w 4111752"/>
                  <a:gd name="connsiteY18" fmla="*/ 3198984 h 3429573"/>
                  <a:gd name="connsiteX19" fmla="*/ 545147 w 4111752"/>
                  <a:gd name="connsiteY19" fmla="*/ 2741785 h 3429573"/>
                  <a:gd name="connsiteX20" fmla="*/ 378171 w 4111752"/>
                  <a:gd name="connsiteY20" fmla="*/ 2280609 h 3429573"/>
                  <a:gd name="connsiteX21" fmla="*/ 39943 w 4111752"/>
                  <a:gd name="connsiteY21" fmla="*/ 1987686 h 3429573"/>
                  <a:gd name="connsiteX22" fmla="*/ 0 w 4111752"/>
                  <a:gd name="connsiteY22" fmla="*/ 1956814 h 3429573"/>
                  <a:gd name="connsiteX23" fmla="*/ 6249 w 4111752"/>
                  <a:gd name="connsiteY23" fmla="*/ 1927606 h 3429573"/>
                  <a:gd name="connsiteX24" fmla="*/ 22322 w 4111752"/>
                  <a:gd name="connsiteY24" fmla="*/ 1866090 h 3429573"/>
                  <a:gd name="connsiteX25" fmla="*/ 127096 w 4111752"/>
                  <a:gd name="connsiteY25" fmla="*/ 1774015 h 3429573"/>
                  <a:gd name="connsiteX26" fmla="*/ 238222 w 4111752"/>
                  <a:gd name="connsiteY26" fmla="*/ 1662890 h 3429573"/>
                  <a:gd name="connsiteX27" fmla="*/ 296748 w 4111752"/>
                  <a:gd name="connsiteY27" fmla="*/ 1577500 h 3429573"/>
                  <a:gd name="connsiteX28" fmla="*/ 291215 w 4111752"/>
                  <a:gd name="connsiteY28" fmla="*/ 1552876 h 3429573"/>
                  <a:gd name="connsiteX29" fmla="*/ 299457 w 4111752"/>
                  <a:gd name="connsiteY29" fmla="*/ 1542588 h 3429573"/>
                  <a:gd name="connsiteX30" fmla="*/ 285847 w 4111752"/>
                  <a:gd name="connsiteY30" fmla="*/ 1440640 h 3429573"/>
                  <a:gd name="connsiteX31" fmla="*/ 230285 w 4111752"/>
                  <a:gd name="connsiteY31" fmla="*/ 1289828 h 3429573"/>
                  <a:gd name="connsiteX32" fmla="*/ 99874 w 4111752"/>
                  <a:gd name="connsiteY32" fmla="*/ 1103816 h 3429573"/>
                  <a:gd name="connsiteX33" fmla="*/ 151557 w 4111752"/>
                  <a:gd name="connsiteY33" fmla="*/ 897082 h 3429573"/>
                  <a:gd name="connsiteX34" fmla="*/ 274803 w 4111752"/>
                  <a:gd name="connsiteY34" fmla="*/ 781788 h 3429573"/>
                  <a:gd name="connsiteX35" fmla="*/ 409975 w 4111752"/>
                  <a:gd name="connsiteY35" fmla="*/ 710226 h 3429573"/>
                  <a:gd name="connsiteX36" fmla="*/ 437804 w 4111752"/>
                  <a:gd name="connsiteY36" fmla="*/ 404100 h 3429573"/>
                  <a:gd name="connsiteX37" fmla="*/ 503270 w 4111752"/>
                  <a:gd name="connsiteY37" fmla="*/ 374504 h 3429573"/>
                  <a:gd name="connsiteX38" fmla="*/ 526643 w 4111752"/>
                  <a:gd name="connsiteY38" fmla="*/ 367336 h 3429573"/>
                  <a:gd name="connsiteX39" fmla="*/ 614592 w 4111752"/>
                  <a:gd name="connsiteY39" fmla="*/ 400773 h 3429573"/>
                  <a:gd name="connsiteX40" fmla="*/ 917671 w 4111752"/>
                  <a:gd name="connsiteY40" fmla="*/ 415116 h 3429573"/>
                  <a:gd name="connsiteX41" fmla="*/ 1457422 w 4111752"/>
                  <a:gd name="connsiteY41" fmla="*/ 278590 h 3429573"/>
                  <a:gd name="connsiteX42" fmla="*/ 2079721 w 4111752"/>
                  <a:gd name="connsiteY42" fmla="*/ 259540 h 3429573"/>
                  <a:gd name="connsiteX43" fmla="*/ 2184496 w 4111752"/>
                  <a:gd name="connsiteY43" fmla="*/ 91265 h 3429573"/>
                  <a:gd name="connsiteX44" fmla="*/ 2422622 w 4111752"/>
                  <a:gd name="connsiteY44" fmla="*/ 34115 h 3429573"/>
                  <a:gd name="connsiteX45" fmla="*/ 2800577 w 4111752"/>
                  <a:gd name="connsiteY45" fmla="*/ 83 h 3429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4111752" h="3429573">
                    <a:moveTo>
                      <a:pt x="2800577" y="83"/>
                    </a:moveTo>
                    <a:cubicBezTo>
                      <a:pt x="2816636" y="315"/>
                      <a:pt x="2831535" y="1042"/>
                      <a:pt x="2844896" y="2365"/>
                    </a:cubicBezTo>
                    <a:cubicBezTo>
                      <a:pt x="2898342" y="7657"/>
                      <a:pt x="2936177" y="33453"/>
                      <a:pt x="2969118" y="56935"/>
                    </a:cubicBezTo>
                    <a:lnTo>
                      <a:pt x="2978486" y="63031"/>
                    </a:lnTo>
                    <a:lnTo>
                      <a:pt x="3002102" y="86049"/>
                    </a:lnTo>
                    <a:cubicBezTo>
                      <a:pt x="3091554" y="180139"/>
                      <a:pt x="3116733" y="262964"/>
                      <a:pt x="3117396" y="380245"/>
                    </a:cubicBezTo>
                    <a:cubicBezTo>
                      <a:pt x="3118059" y="497526"/>
                      <a:pt x="2966984" y="696972"/>
                      <a:pt x="3006078" y="789737"/>
                    </a:cubicBezTo>
                    <a:cubicBezTo>
                      <a:pt x="3045172" y="882502"/>
                      <a:pt x="3203534" y="854674"/>
                      <a:pt x="3351958" y="936837"/>
                    </a:cubicBezTo>
                    <a:cubicBezTo>
                      <a:pt x="3500382" y="1019000"/>
                      <a:pt x="3570619" y="1219108"/>
                      <a:pt x="3662059" y="1314523"/>
                    </a:cubicBezTo>
                    <a:cubicBezTo>
                      <a:pt x="3753499" y="1409938"/>
                      <a:pt x="3714405" y="1472555"/>
                      <a:pt x="3789280" y="1557038"/>
                    </a:cubicBezTo>
                    <a:cubicBezTo>
                      <a:pt x="3864155" y="1641521"/>
                      <a:pt x="4123900" y="1629264"/>
                      <a:pt x="4111310" y="1821421"/>
                    </a:cubicBezTo>
                    <a:cubicBezTo>
                      <a:pt x="4098720" y="2013578"/>
                      <a:pt x="3756812" y="2027160"/>
                      <a:pt x="3642180" y="2089776"/>
                    </a:cubicBezTo>
                    <a:cubicBezTo>
                      <a:pt x="3527548" y="2152392"/>
                      <a:pt x="3458637" y="2110317"/>
                      <a:pt x="3423519" y="2197119"/>
                    </a:cubicBezTo>
                    <a:cubicBezTo>
                      <a:pt x="3388401" y="2283921"/>
                      <a:pt x="3458637" y="2497944"/>
                      <a:pt x="3431470" y="2610587"/>
                    </a:cubicBezTo>
                    <a:cubicBezTo>
                      <a:pt x="3404303" y="2723230"/>
                      <a:pt x="3308225" y="2743109"/>
                      <a:pt x="3220761" y="2833224"/>
                    </a:cubicBezTo>
                    <a:cubicBezTo>
                      <a:pt x="3133297" y="2923339"/>
                      <a:pt x="3007400" y="3097605"/>
                      <a:pt x="2815244" y="3183081"/>
                    </a:cubicBezTo>
                    <a:cubicBezTo>
                      <a:pt x="2623088" y="3268557"/>
                      <a:pt x="2493215" y="3177780"/>
                      <a:pt x="2036016" y="3195008"/>
                    </a:cubicBezTo>
                    <a:cubicBezTo>
                      <a:pt x="1578817" y="3212236"/>
                      <a:pt x="1541051" y="3428908"/>
                      <a:pt x="1360159" y="3429571"/>
                    </a:cubicBezTo>
                    <a:cubicBezTo>
                      <a:pt x="1179267" y="3430234"/>
                      <a:pt x="1086498" y="3313615"/>
                      <a:pt x="950663" y="3198984"/>
                    </a:cubicBezTo>
                    <a:cubicBezTo>
                      <a:pt x="814828" y="3084353"/>
                      <a:pt x="633274" y="2914063"/>
                      <a:pt x="545147" y="2741785"/>
                    </a:cubicBezTo>
                    <a:cubicBezTo>
                      <a:pt x="457020" y="2569507"/>
                      <a:pt x="502741" y="2424727"/>
                      <a:pt x="378171" y="2280609"/>
                    </a:cubicBezTo>
                    <a:cubicBezTo>
                      <a:pt x="254595" y="2145271"/>
                      <a:pt x="132642" y="2057249"/>
                      <a:pt x="39943" y="1987686"/>
                    </a:cubicBezTo>
                    <a:lnTo>
                      <a:pt x="0" y="1956814"/>
                    </a:lnTo>
                    <a:lnTo>
                      <a:pt x="6249" y="1927606"/>
                    </a:lnTo>
                    <a:cubicBezTo>
                      <a:pt x="8961" y="1905910"/>
                      <a:pt x="10152" y="1883817"/>
                      <a:pt x="22322" y="1866090"/>
                    </a:cubicBezTo>
                    <a:cubicBezTo>
                      <a:pt x="46664" y="1830636"/>
                      <a:pt x="96669" y="1810527"/>
                      <a:pt x="127096" y="1774015"/>
                    </a:cubicBezTo>
                    <a:cubicBezTo>
                      <a:pt x="157523" y="1737503"/>
                      <a:pt x="210970" y="1700196"/>
                      <a:pt x="238222" y="1662890"/>
                    </a:cubicBezTo>
                    <a:cubicBezTo>
                      <a:pt x="258661" y="1634911"/>
                      <a:pt x="291899" y="1605442"/>
                      <a:pt x="296748" y="1577500"/>
                    </a:cubicBezTo>
                    <a:lnTo>
                      <a:pt x="291215" y="1552876"/>
                    </a:lnTo>
                    <a:lnTo>
                      <a:pt x="299457" y="1542588"/>
                    </a:lnTo>
                    <a:cubicBezTo>
                      <a:pt x="299296" y="1483362"/>
                      <a:pt x="297376" y="1482767"/>
                      <a:pt x="285847" y="1440640"/>
                    </a:cubicBezTo>
                    <a:cubicBezTo>
                      <a:pt x="274318" y="1398513"/>
                      <a:pt x="261280" y="1345965"/>
                      <a:pt x="230285" y="1289828"/>
                    </a:cubicBezTo>
                    <a:cubicBezTo>
                      <a:pt x="199290" y="1233691"/>
                      <a:pt x="112995" y="1169274"/>
                      <a:pt x="99874" y="1103816"/>
                    </a:cubicBezTo>
                    <a:cubicBezTo>
                      <a:pt x="86753" y="1038358"/>
                      <a:pt x="120415" y="946115"/>
                      <a:pt x="151557" y="897082"/>
                    </a:cubicBezTo>
                    <a:cubicBezTo>
                      <a:pt x="182699" y="848049"/>
                      <a:pt x="231733" y="812931"/>
                      <a:pt x="274803" y="781788"/>
                    </a:cubicBezTo>
                    <a:cubicBezTo>
                      <a:pt x="317873" y="750645"/>
                      <a:pt x="382808" y="773174"/>
                      <a:pt x="409975" y="710226"/>
                    </a:cubicBezTo>
                    <a:cubicBezTo>
                      <a:pt x="437142" y="647278"/>
                      <a:pt x="296669" y="487589"/>
                      <a:pt x="437804" y="404100"/>
                    </a:cubicBezTo>
                    <a:cubicBezTo>
                      <a:pt x="455446" y="393664"/>
                      <a:pt x="477571" y="383839"/>
                      <a:pt x="503270" y="374504"/>
                    </a:cubicBezTo>
                    <a:lnTo>
                      <a:pt x="526643" y="367336"/>
                    </a:lnTo>
                    <a:lnTo>
                      <a:pt x="614592" y="400773"/>
                    </a:lnTo>
                    <a:cubicBezTo>
                      <a:pt x="707526" y="429925"/>
                      <a:pt x="809920" y="441905"/>
                      <a:pt x="917671" y="415116"/>
                    </a:cubicBezTo>
                    <a:cubicBezTo>
                      <a:pt x="1205009" y="343678"/>
                      <a:pt x="1263747" y="304519"/>
                      <a:pt x="1457422" y="278590"/>
                    </a:cubicBezTo>
                    <a:cubicBezTo>
                      <a:pt x="1651097" y="252661"/>
                      <a:pt x="1999817" y="328861"/>
                      <a:pt x="2079721" y="259540"/>
                    </a:cubicBezTo>
                    <a:cubicBezTo>
                      <a:pt x="2159625" y="190219"/>
                      <a:pt x="2127346" y="135186"/>
                      <a:pt x="2184496" y="91265"/>
                    </a:cubicBezTo>
                    <a:cubicBezTo>
                      <a:pt x="2241646" y="47344"/>
                      <a:pt x="2312555" y="48932"/>
                      <a:pt x="2422622" y="34115"/>
                    </a:cubicBezTo>
                    <a:cubicBezTo>
                      <a:pt x="2518931" y="21150"/>
                      <a:pt x="2688165" y="-1537"/>
                      <a:pt x="2800577" y="83"/>
                    </a:cubicBezTo>
                    <a:close/>
                  </a:path>
                </a:pathLst>
              </a:custGeom>
              <a:solidFill>
                <a:srgbClr val="68FF01">
                  <a:alpha val="2470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Oval 19">
                <a:extLst>
                  <a:ext uri="{FF2B5EF4-FFF2-40B4-BE49-F238E27FC236}">
                    <a16:creationId xmlns:a16="http://schemas.microsoft.com/office/drawing/2014/main" id="{29BBDE38-D131-4001-BB1F-D13A954756E8}"/>
                  </a:ext>
                </a:extLst>
              </p:cNvPr>
              <p:cNvSpPr/>
              <p:nvPr/>
            </p:nvSpPr>
            <p:spPr>
              <a:xfrm>
                <a:off x="8881310" y="4586991"/>
                <a:ext cx="1332021" cy="1972886"/>
              </a:xfrm>
              <a:custGeom>
                <a:avLst/>
                <a:gdLst>
                  <a:gd name="connsiteX0" fmla="*/ 0 w 1874635"/>
                  <a:gd name="connsiteY0" fmla="*/ 1226820 h 2453640"/>
                  <a:gd name="connsiteX1" fmla="*/ 937318 w 1874635"/>
                  <a:gd name="connsiteY1" fmla="*/ 0 h 2453640"/>
                  <a:gd name="connsiteX2" fmla="*/ 1874636 w 1874635"/>
                  <a:gd name="connsiteY2" fmla="*/ 1226820 h 2453640"/>
                  <a:gd name="connsiteX3" fmla="*/ 937318 w 1874635"/>
                  <a:gd name="connsiteY3" fmla="*/ 2453640 h 2453640"/>
                  <a:gd name="connsiteX4" fmla="*/ 0 w 1874635"/>
                  <a:gd name="connsiteY4" fmla="*/ 1226820 h 2453640"/>
                  <a:gd name="connsiteX0" fmla="*/ 0 w 1588886"/>
                  <a:gd name="connsiteY0" fmla="*/ 1228361 h 2457519"/>
                  <a:gd name="connsiteX1" fmla="*/ 937318 w 1588886"/>
                  <a:gd name="connsiteY1" fmla="*/ 1541 h 2457519"/>
                  <a:gd name="connsiteX2" fmla="*/ 1588886 w 1588886"/>
                  <a:gd name="connsiteY2" fmla="*/ 1441721 h 2457519"/>
                  <a:gd name="connsiteX3" fmla="*/ 937318 w 1588886"/>
                  <a:gd name="connsiteY3" fmla="*/ 2455181 h 2457519"/>
                  <a:gd name="connsiteX4" fmla="*/ 0 w 1588886"/>
                  <a:gd name="connsiteY4" fmla="*/ 1228361 h 2457519"/>
                  <a:gd name="connsiteX0" fmla="*/ 5679 w 1594565"/>
                  <a:gd name="connsiteY0" fmla="*/ 931139 h 2160297"/>
                  <a:gd name="connsiteX1" fmla="*/ 600097 w 1594565"/>
                  <a:gd name="connsiteY1" fmla="*/ 1499 h 2160297"/>
                  <a:gd name="connsiteX2" fmla="*/ 1594565 w 1594565"/>
                  <a:gd name="connsiteY2" fmla="*/ 1144499 h 2160297"/>
                  <a:gd name="connsiteX3" fmla="*/ 942997 w 1594565"/>
                  <a:gd name="connsiteY3" fmla="*/ 2157959 h 2160297"/>
                  <a:gd name="connsiteX4" fmla="*/ 5679 w 1594565"/>
                  <a:gd name="connsiteY4" fmla="*/ 931139 h 2160297"/>
                  <a:gd name="connsiteX0" fmla="*/ 6954 w 1595840"/>
                  <a:gd name="connsiteY0" fmla="*/ 931065 h 1964137"/>
                  <a:gd name="connsiteX1" fmla="*/ 601372 w 1595840"/>
                  <a:gd name="connsiteY1" fmla="*/ 1425 h 1964137"/>
                  <a:gd name="connsiteX2" fmla="*/ 1595840 w 1595840"/>
                  <a:gd name="connsiteY2" fmla="*/ 1144425 h 1964137"/>
                  <a:gd name="connsiteX3" fmla="*/ 986182 w 1595840"/>
                  <a:gd name="connsiteY3" fmla="*/ 1959765 h 1964137"/>
                  <a:gd name="connsiteX4" fmla="*/ 6954 w 1595840"/>
                  <a:gd name="connsiteY4" fmla="*/ 931065 h 1964137"/>
                  <a:gd name="connsiteX0" fmla="*/ 6954 w 1684642"/>
                  <a:gd name="connsiteY0" fmla="*/ 931065 h 1987053"/>
                  <a:gd name="connsiteX1" fmla="*/ 601372 w 1684642"/>
                  <a:gd name="connsiteY1" fmla="*/ 1425 h 1987053"/>
                  <a:gd name="connsiteX2" fmla="*/ 1595840 w 1684642"/>
                  <a:gd name="connsiteY2" fmla="*/ 1144425 h 1987053"/>
                  <a:gd name="connsiteX3" fmla="*/ 1576790 w 1684642"/>
                  <a:gd name="connsiteY3" fmla="*/ 1643536 h 1987053"/>
                  <a:gd name="connsiteX4" fmla="*/ 986182 w 1684642"/>
                  <a:gd name="connsiteY4" fmla="*/ 1959765 h 1987053"/>
                  <a:gd name="connsiteX5" fmla="*/ 6954 w 1684642"/>
                  <a:gd name="connsiteY5" fmla="*/ 931065 h 1987053"/>
                  <a:gd name="connsiteX0" fmla="*/ 6954 w 1628699"/>
                  <a:gd name="connsiteY0" fmla="*/ 931065 h 1987053"/>
                  <a:gd name="connsiteX1" fmla="*/ 601372 w 1628699"/>
                  <a:gd name="connsiteY1" fmla="*/ 1425 h 1987053"/>
                  <a:gd name="connsiteX2" fmla="*/ 1595840 w 1628699"/>
                  <a:gd name="connsiteY2" fmla="*/ 1144425 h 1987053"/>
                  <a:gd name="connsiteX3" fmla="*/ 1576790 w 1628699"/>
                  <a:gd name="connsiteY3" fmla="*/ 1643536 h 1987053"/>
                  <a:gd name="connsiteX4" fmla="*/ 986182 w 1628699"/>
                  <a:gd name="connsiteY4" fmla="*/ 1959765 h 1987053"/>
                  <a:gd name="connsiteX5" fmla="*/ 6954 w 1628699"/>
                  <a:gd name="connsiteY5" fmla="*/ 931065 h 1987053"/>
                  <a:gd name="connsiteX0" fmla="*/ 6814 w 1629089"/>
                  <a:gd name="connsiteY0" fmla="*/ 935452 h 1991440"/>
                  <a:gd name="connsiteX1" fmla="*/ 601232 w 1629089"/>
                  <a:gd name="connsiteY1" fmla="*/ 5812 h 1991440"/>
                  <a:gd name="connsiteX2" fmla="*/ 1538551 w 1629089"/>
                  <a:gd name="connsiteY2" fmla="*/ 569693 h 1991440"/>
                  <a:gd name="connsiteX3" fmla="*/ 1595700 w 1629089"/>
                  <a:gd name="connsiteY3" fmla="*/ 1148812 h 1991440"/>
                  <a:gd name="connsiteX4" fmla="*/ 1576650 w 1629089"/>
                  <a:gd name="connsiteY4" fmla="*/ 1647923 h 1991440"/>
                  <a:gd name="connsiteX5" fmla="*/ 986042 w 1629089"/>
                  <a:gd name="connsiteY5" fmla="*/ 1964152 h 1991440"/>
                  <a:gd name="connsiteX6" fmla="*/ 6814 w 1629089"/>
                  <a:gd name="connsiteY6" fmla="*/ 935452 h 1991440"/>
                  <a:gd name="connsiteX0" fmla="*/ 6814 w 1629089"/>
                  <a:gd name="connsiteY0" fmla="*/ 935156 h 1991144"/>
                  <a:gd name="connsiteX1" fmla="*/ 601232 w 1629089"/>
                  <a:gd name="connsiteY1" fmla="*/ 5516 h 1991144"/>
                  <a:gd name="connsiteX2" fmla="*/ 1538551 w 1629089"/>
                  <a:gd name="connsiteY2" fmla="*/ 569397 h 1991144"/>
                  <a:gd name="connsiteX3" fmla="*/ 1595700 w 1629089"/>
                  <a:gd name="connsiteY3" fmla="*/ 1148516 h 1991144"/>
                  <a:gd name="connsiteX4" fmla="*/ 1576650 w 1629089"/>
                  <a:gd name="connsiteY4" fmla="*/ 1647627 h 1991144"/>
                  <a:gd name="connsiteX5" fmla="*/ 986042 w 1629089"/>
                  <a:gd name="connsiteY5" fmla="*/ 1963856 h 1991144"/>
                  <a:gd name="connsiteX6" fmla="*/ 6814 w 1629089"/>
                  <a:gd name="connsiteY6" fmla="*/ 935156 h 1991144"/>
                  <a:gd name="connsiteX0" fmla="*/ 15127 w 1646127"/>
                  <a:gd name="connsiteY0" fmla="*/ 920370 h 1976358"/>
                  <a:gd name="connsiteX1" fmla="*/ 480005 w 1646127"/>
                  <a:gd name="connsiteY1" fmla="*/ 5970 h 1976358"/>
                  <a:gd name="connsiteX2" fmla="*/ 1546864 w 1646127"/>
                  <a:gd name="connsiteY2" fmla="*/ 554611 h 1976358"/>
                  <a:gd name="connsiteX3" fmla="*/ 1604013 w 1646127"/>
                  <a:gd name="connsiteY3" fmla="*/ 1133730 h 1976358"/>
                  <a:gd name="connsiteX4" fmla="*/ 1584963 w 1646127"/>
                  <a:gd name="connsiteY4" fmla="*/ 1632841 h 1976358"/>
                  <a:gd name="connsiteX5" fmla="*/ 994355 w 1646127"/>
                  <a:gd name="connsiteY5" fmla="*/ 1949070 h 1976358"/>
                  <a:gd name="connsiteX6" fmla="*/ 15127 w 1646127"/>
                  <a:gd name="connsiteY6" fmla="*/ 920370 h 1976358"/>
                  <a:gd name="connsiteX0" fmla="*/ 11488 w 1633763"/>
                  <a:gd name="connsiteY0" fmla="*/ 942549 h 1998537"/>
                  <a:gd name="connsiteX1" fmla="*/ 476366 w 1633763"/>
                  <a:gd name="connsiteY1" fmla="*/ 28149 h 1998537"/>
                  <a:gd name="connsiteX2" fmla="*/ 807895 w 1633763"/>
                  <a:gd name="connsiteY2" fmla="*/ 264370 h 1998537"/>
                  <a:gd name="connsiteX3" fmla="*/ 1543225 w 1633763"/>
                  <a:gd name="connsiteY3" fmla="*/ 576790 h 1998537"/>
                  <a:gd name="connsiteX4" fmla="*/ 1600374 w 1633763"/>
                  <a:gd name="connsiteY4" fmla="*/ 1155909 h 1998537"/>
                  <a:gd name="connsiteX5" fmla="*/ 1581324 w 1633763"/>
                  <a:gd name="connsiteY5" fmla="*/ 1655020 h 1998537"/>
                  <a:gd name="connsiteX6" fmla="*/ 990716 w 1633763"/>
                  <a:gd name="connsiteY6" fmla="*/ 1971249 h 1998537"/>
                  <a:gd name="connsiteX7" fmla="*/ 11488 w 1633763"/>
                  <a:gd name="connsiteY7" fmla="*/ 942549 h 1998537"/>
                  <a:gd name="connsiteX0" fmla="*/ 11094 w 1633369"/>
                  <a:gd name="connsiteY0" fmla="*/ 981999 h 2037987"/>
                  <a:gd name="connsiteX1" fmla="*/ 475972 w 1633369"/>
                  <a:gd name="connsiteY1" fmla="*/ 67599 h 2037987"/>
                  <a:gd name="connsiteX2" fmla="*/ 700821 w 1633369"/>
                  <a:gd name="connsiteY2" fmla="*/ 94271 h 2037987"/>
                  <a:gd name="connsiteX3" fmla="*/ 807501 w 1633369"/>
                  <a:gd name="connsiteY3" fmla="*/ 303820 h 2037987"/>
                  <a:gd name="connsiteX4" fmla="*/ 1542831 w 1633369"/>
                  <a:gd name="connsiteY4" fmla="*/ 616240 h 2037987"/>
                  <a:gd name="connsiteX5" fmla="*/ 1599980 w 1633369"/>
                  <a:gd name="connsiteY5" fmla="*/ 1195359 h 2037987"/>
                  <a:gd name="connsiteX6" fmla="*/ 1580930 w 1633369"/>
                  <a:gd name="connsiteY6" fmla="*/ 1694470 h 2037987"/>
                  <a:gd name="connsiteX7" fmla="*/ 990322 w 1633369"/>
                  <a:gd name="connsiteY7" fmla="*/ 2010699 h 2037987"/>
                  <a:gd name="connsiteX8" fmla="*/ 11094 w 1633369"/>
                  <a:gd name="connsiteY8" fmla="*/ 981999 h 2037987"/>
                  <a:gd name="connsiteX0" fmla="*/ 10475 w 1632750"/>
                  <a:gd name="connsiteY0" fmla="*/ 919412 h 1975400"/>
                  <a:gd name="connsiteX1" fmla="*/ 475353 w 1632750"/>
                  <a:gd name="connsiteY1" fmla="*/ 5012 h 1975400"/>
                  <a:gd name="connsiteX2" fmla="*/ 700202 w 1632750"/>
                  <a:gd name="connsiteY2" fmla="*/ 31684 h 1975400"/>
                  <a:gd name="connsiteX3" fmla="*/ 806882 w 1632750"/>
                  <a:gd name="connsiteY3" fmla="*/ 241233 h 1975400"/>
                  <a:gd name="connsiteX4" fmla="*/ 1542212 w 1632750"/>
                  <a:gd name="connsiteY4" fmla="*/ 553653 h 1975400"/>
                  <a:gd name="connsiteX5" fmla="*/ 1599361 w 1632750"/>
                  <a:gd name="connsiteY5" fmla="*/ 1132772 h 1975400"/>
                  <a:gd name="connsiteX6" fmla="*/ 1580311 w 1632750"/>
                  <a:gd name="connsiteY6" fmla="*/ 1631883 h 1975400"/>
                  <a:gd name="connsiteX7" fmla="*/ 989703 w 1632750"/>
                  <a:gd name="connsiteY7" fmla="*/ 1948112 h 1975400"/>
                  <a:gd name="connsiteX8" fmla="*/ 10475 w 1632750"/>
                  <a:gd name="connsiteY8" fmla="*/ 919412 h 1975400"/>
                  <a:gd name="connsiteX0" fmla="*/ 23465 w 1329510"/>
                  <a:gd name="connsiteY0" fmla="*/ 364086 h 2030724"/>
                  <a:gd name="connsiteX1" fmla="*/ 172113 w 1329510"/>
                  <a:gd name="connsiteY1" fmla="*/ 24996 h 2030724"/>
                  <a:gd name="connsiteX2" fmla="*/ 396962 w 1329510"/>
                  <a:gd name="connsiteY2" fmla="*/ 51668 h 2030724"/>
                  <a:gd name="connsiteX3" fmla="*/ 503642 w 1329510"/>
                  <a:gd name="connsiteY3" fmla="*/ 261217 h 2030724"/>
                  <a:gd name="connsiteX4" fmla="*/ 1238972 w 1329510"/>
                  <a:gd name="connsiteY4" fmla="*/ 573637 h 2030724"/>
                  <a:gd name="connsiteX5" fmla="*/ 1296121 w 1329510"/>
                  <a:gd name="connsiteY5" fmla="*/ 1152756 h 2030724"/>
                  <a:gd name="connsiteX6" fmla="*/ 1277071 w 1329510"/>
                  <a:gd name="connsiteY6" fmla="*/ 1651867 h 2030724"/>
                  <a:gd name="connsiteX7" fmla="*/ 686463 w 1329510"/>
                  <a:gd name="connsiteY7" fmla="*/ 1968096 h 2030724"/>
                  <a:gd name="connsiteX8" fmla="*/ 23465 w 1329510"/>
                  <a:gd name="connsiteY8" fmla="*/ 364086 h 2030724"/>
                  <a:gd name="connsiteX0" fmla="*/ 6022 w 1312067"/>
                  <a:gd name="connsiteY0" fmla="*/ 364086 h 2015651"/>
                  <a:gd name="connsiteX1" fmla="*/ 154670 w 1312067"/>
                  <a:gd name="connsiteY1" fmla="*/ 24996 h 2015651"/>
                  <a:gd name="connsiteX2" fmla="*/ 379519 w 1312067"/>
                  <a:gd name="connsiteY2" fmla="*/ 51668 h 2015651"/>
                  <a:gd name="connsiteX3" fmla="*/ 486199 w 1312067"/>
                  <a:gd name="connsiteY3" fmla="*/ 261217 h 2015651"/>
                  <a:gd name="connsiteX4" fmla="*/ 1221529 w 1312067"/>
                  <a:gd name="connsiteY4" fmla="*/ 573637 h 2015651"/>
                  <a:gd name="connsiteX5" fmla="*/ 1278678 w 1312067"/>
                  <a:gd name="connsiteY5" fmla="*/ 1152756 h 2015651"/>
                  <a:gd name="connsiteX6" fmla="*/ 1259628 w 1312067"/>
                  <a:gd name="connsiteY6" fmla="*/ 1651867 h 2015651"/>
                  <a:gd name="connsiteX7" fmla="*/ 669020 w 1312067"/>
                  <a:gd name="connsiteY7" fmla="*/ 1968096 h 2015651"/>
                  <a:gd name="connsiteX8" fmla="*/ 360468 w 1312067"/>
                  <a:gd name="connsiteY8" fmla="*/ 600307 h 2015651"/>
                  <a:gd name="connsiteX9" fmla="*/ 6022 w 1312067"/>
                  <a:gd name="connsiteY9" fmla="*/ 364086 h 2015651"/>
                  <a:gd name="connsiteX0" fmla="*/ 6022 w 1312067"/>
                  <a:gd name="connsiteY0" fmla="*/ 364086 h 2015651"/>
                  <a:gd name="connsiteX1" fmla="*/ 154670 w 1312067"/>
                  <a:gd name="connsiteY1" fmla="*/ 24996 h 2015651"/>
                  <a:gd name="connsiteX2" fmla="*/ 379519 w 1312067"/>
                  <a:gd name="connsiteY2" fmla="*/ 51668 h 2015651"/>
                  <a:gd name="connsiteX3" fmla="*/ 486199 w 1312067"/>
                  <a:gd name="connsiteY3" fmla="*/ 261217 h 2015651"/>
                  <a:gd name="connsiteX4" fmla="*/ 1221529 w 1312067"/>
                  <a:gd name="connsiteY4" fmla="*/ 573637 h 2015651"/>
                  <a:gd name="connsiteX5" fmla="*/ 1278678 w 1312067"/>
                  <a:gd name="connsiteY5" fmla="*/ 1152756 h 2015651"/>
                  <a:gd name="connsiteX6" fmla="*/ 1259628 w 1312067"/>
                  <a:gd name="connsiteY6" fmla="*/ 1651867 h 2015651"/>
                  <a:gd name="connsiteX7" fmla="*/ 669020 w 1312067"/>
                  <a:gd name="connsiteY7" fmla="*/ 1968096 h 2015651"/>
                  <a:gd name="connsiteX8" fmla="*/ 360468 w 1312067"/>
                  <a:gd name="connsiteY8" fmla="*/ 600307 h 2015651"/>
                  <a:gd name="connsiteX9" fmla="*/ 6022 w 1312067"/>
                  <a:gd name="connsiteY9" fmla="*/ 364086 h 2015651"/>
                  <a:gd name="connsiteX0" fmla="*/ 34316 w 1340361"/>
                  <a:gd name="connsiteY0" fmla="*/ 348591 h 2000156"/>
                  <a:gd name="connsiteX1" fmla="*/ 30622 w 1340361"/>
                  <a:gd name="connsiteY1" fmla="*/ 139043 h 2000156"/>
                  <a:gd name="connsiteX2" fmla="*/ 182964 w 1340361"/>
                  <a:gd name="connsiteY2" fmla="*/ 9501 h 2000156"/>
                  <a:gd name="connsiteX3" fmla="*/ 407813 w 1340361"/>
                  <a:gd name="connsiteY3" fmla="*/ 36173 h 2000156"/>
                  <a:gd name="connsiteX4" fmla="*/ 514493 w 1340361"/>
                  <a:gd name="connsiteY4" fmla="*/ 245722 h 2000156"/>
                  <a:gd name="connsiteX5" fmla="*/ 1249823 w 1340361"/>
                  <a:gd name="connsiteY5" fmla="*/ 558142 h 2000156"/>
                  <a:gd name="connsiteX6" fmla="*/ 1306972 w 1340361"/>
                  <a:gd name="connsiteY6" fmla="*/ 1137261 h 2000156"/>
                  <a:gd name="connsiteX7" fmla="*/ 1287922 w 1340361"/>
                  <a:gd name="connsiteY7" fmla="*/ 1636372 h 2000156"/>
                  <a:gd name="connsiteX8" fmla="*/ 697314 w 1340361"/>
                  <a:gd name="connsiteY8" fmla="*/ 1952601 h 2000156"/>
                  <a:gd name="connsiteX9" fmla="*/ 388762 w 1340361"/>
                  <a:gd name="connsiteY9" fmla="*/ 584812 h 2000156"/>
                  <a:gd name="connsiteX10" fmla="*/ 34316 w 1340361"/>
                  <a:gd name="connsiteY10" fmla="*/ 348591 h 2000156"/>
                  <a:gd name="connsiteX0" fmla="*/ 24982 w 1331027"/>
                  <a:gd name="connsiteY0" fmla="*/ 348591 h 2000156"/>
                  <a:gd name="connsiteX1" fmla="*/ 21288 w 1331027"/>
                  <a:gd name="connsiteY1" fmla="*/ 139043 h 2000156"/>
                  <a:gd name="connsiteX2" fmla="*/ 173630 w 1331027"/>
                  <a:gd name="connsiteY2" fmla="*/ 9501 h 2000156"/>
                  <a:gd name="connsiteX3" fmla="*/ 398479 w 1331027"/>
                  <a:gd name="connsiteY3" fmla="*/ 36173 h 2000156"/>
                  <a:gd name="connsiteX4" fmla="*/ 505159 w 1331027"/>
                  <a:gd name="connsiteY4" fmla="*/ 245722 h 2000156"/>
                  <a:gd name="connsiteX5" fmla="*/ 1240489 w 1331027"/>
                  <a:gd name="connsiteY5" fmla="*/ 558142 h 2000156"/>
                  <a:gd name="connsiteX6" fmla="*/ 1297638 w 1331027"/>
                  <a:gd name="connsiteY6" fmla="*/ 1137261 h 2000156"/>
                  <a:gd name="connsiteX7" fmla="*/ 1278588 w 1331027"/>
                  <a:gd name="connsiteY7" fmla="*/ 1636372 h 2000156"/>
                  <a:gd name="connsiteX8" fmla="*/ 687980 w 1331027"/>
                  <a:gd name="connsiteY8" fmla="*/ 1952601 h 2000156"/>
                  <a:gd name="connsiteX9" fmla="*/ 379428 w 1331027"/>
                  <a:gd name="connsiteY9" fmla="*/ 584812 h 2000156"/>
                  <a:gd name="connsiteX10" fmla="*/ 24982 w 1331027"/>
                  <a:gd name="connsiteY10" fmla="*/ 348591 h 2000156"/>
                  <a:gd name="connsiteX0" fmla="*/ 24982 w 1331027"/>
                  <a:gd name="connsiteY0" fmla="*/ 348591 h 1989199"/>
                  <a:gd name="connsiteX1" fmla="*/ 21288 w 1331027"/>
                  <a:gd name="connsiteY1" fmla="*/ 139043 h 1989199"/>
                  <a:gd name="connsiteX2" fmla="*/ 173630 w 1331027"/>
                  <a:gd name="connsiteY2" fmla="*/ 9501 h 1989199"/>
                  <a:gd name="connsiteX3" fmla="*/ 398479 w 1331027"/>
                  <a:gd name="connsiteY3" fmla="*/ 36173 h 1989199"/>
                  <a:gd name="connsiteX4" fmla="*/ 505159 w 1331027"/>
                  <a:gd name="connsiteY4" fmla="*/ 245722 h 1989199"/>
                  <a:gd name="connsiteX5" fmla="*/ 1240489 w 1331027"/>
                  <a:gd name="connsiteY5" fmla="*/ 558142 h 1989199"/>
                  <a:gd name="connsiteX6" fmla="*/ 1297638 w 1331027"/>
                  <a:gd name="connsiteY6" fmla="*/ 1137261 h 1989199"/>
                  <a:gd name="connsiteX7" fmla="*/ 1278588 w 1331027"/>
                  <a:gd name="connsiteY7" fmla="*/ 1636372 h 1989199"/>
                  <a:gd name="connsiteX8" fmla="*/ 687980 w 1331027"/>
                  <a:gd name="connsiteY8" fmla="*/ 1952601 h 1989199"/>
                  <a:gd name="connsiteX9" fmla="*/ 848058 w 1331027"/>
                  <a:gd name="connsiteY9" fmla="*/ 763882 h 1989199"/>
                  <a:gd name="connsiteX10" fmla="*/ 379428 w 1331027"/>
                  <a:gd name="connsiteY10" fmla="*/ 584812 h 1989199"/>
                  <a:gd name="connsiteX11" fmla="*/ 24982 w 1331027"/>
                  <a:gd name="connsiteY11" fmla="*/ 348591 h 1989199"/>
                  <a:gd name="connsiteX0" fmla="*/ 24982 w 1331027"/>
                  <a:gd name="connsiteY0" fmla="*/ 348591 h 1973412"/>
                  <a:gd name="connsiteX1" fmla="*/ 21288 w 1331027"/>
                  <a:gd name="connsiteY1" fmla="*/ 139043 h 1973412"/>
                  <a:gd name="connsiteX2" fmla="*/ 173630 w 1331027"/>
                  <a:gd name="connsiteY2" fmla="*/ 9501 h 1973412"/>
                  <a:gd name="connsiteX3" fmla="*/ 398479 w 1331027"/>
                  <a:gd name="connsiteY3" fmla="*/ 36173 h 1973412"/>
                  <a:gd name="connsiteX4" fmla="*/ 505159 w 1331027"/>
                  <a:gd name="connsiteY4" fmla="*/ 245722 h 1973412"/>
                  <a:gd name="connsiteX5" fmla="*/ 1240489 w 1331027"/>
                  <a:gd name="connsiteY5" fmla="*/ 558142 h 1973412"/>
                  <a:gd name="connsiteX6" fmla="*/ 1297638 w 1331027"/>
                  <a:gd name="connsiteY6" fmla="*/ 1137261 h 1973412"/>
                  <a:gd name="connsiteX7" fmla="*/ 1278588 w 1331027"/>
                  <a:gd name="connsiteY7" fmla="*/ 1636372 h 1973412"/>
                  <a:gd name="connsiteX8" fmla="*/ 687980 w 1331027"/>
                  <a:gd name="connsiteY8" fmla="*/ 1952601 h 1973412"/>
                  <a:gd name="connsiteX9" fmla="*/ 931878 w 1331027"/>
                  <a:gd name="connsiteY9" fmla="*/ 1042013 h 1973412"/>
                  <a:gd name="connsiteX10" fmla="*/ 848058 w 1331027"/>
                  <a:gd name="connsiteY10" fmla="*/ 763882 h 1973412"/>
                  <a:gd name="connsiteX11" fmla="*/ 379428 w 1331027"/>
                  <a:gd name="connsiteY11" fmla="*/ 584812 h 1973412"/>
                  <a:gd name="connsiteX12" fmla="*/ 24982 w 1331027"/>
                  <a:gd name="connsiteY12" fmla="*/ 348591 h 1973412"/>
                  <a:gd name="connsiteX0" fmla="*/ 24982 w 1331027"/>
                  <a:gd name="connsiteY0" fmla="*/ 348591 h 1973412"/>
                  <a:gd name="connsiteX1" fmla="*/ 21288 w 1331027"/>
                  <a:gd name="connsiteY1" fmla="*/ 139043 h 1973412"/>
                  <a:gd name="connsiteX2" fmla="*/ 173630 w 1331027"/>
                  <a:gd name="connsiteY2" fmla="*/ 9501 h 1973412"/>
                  <a:gd name="connsiteX3" fmla="*/ 398479 w 1331027"/>
                  <a:gd name="connsiteY3" fmla="*/ 36173 h 1973412"/>
                  <a:gd name="connsiteX4" fmla="*/ 505159 w 1331027"/>
                  <a:gd name="connsiteY4" fmla="*/ 245722 h 1973412"/>
                  <a:gd name="connsiteX5" fmla="*/ 1240489 w 1331027"/>
                  <a:gd name="connsiteY5" fmla="*/ 558142 h 1973412"/>
                  <a:gd name="connsiteX6" fmla="*/ 1297638 w 1331027"/>
                  <a:gd name="connsiteY6" fmla="*/ 1137261 h 1973412"/>
                  <a:gd name="connsiteX7" fmla="*/ 1278588 w 1331027"/>
                  <a:gd name="connsiteY7" fmla="*/ 1636372 h 1973412"/>
                  <a:gd name="connsiteX8" fmla="*/ 687980 w 1331027"/>
                  <a:gd name="connsiteY8" fmla="*/ 1952601 h 1973412"/>
                  <a:gd name="connsiteX9" fmla="*/ 931878 w 1331027"/>
                  <a:gd name="connsiteY9" fmla="*/ 1042013 h 1973412"/>
                  <a:gd name="connsiteX10" fmla="*/ 779478 w 1331027"/>
                  <a:gd name="connsiteY10" fmla="*/ 657202 h 1973412"/>
                  <a:gd name="connsiteX11" fmla="*/ 379428 w 1331027"/>
                  <a:gd name="connsiteY11" fmla="*/ 584812 h 1973412"/>
                  <a:gd name="connsiteX12" fmla="*/ 24982 w 1331027"/>
                  <a:gd name="connsiteY12" fmla="*/ 348591 h 1973412"/>
                  <a:gd name="connsiteX0" fmla="*/ 25976 w 1332021"/>
                  <a:gd name="connsiteY0" fmla="*/ 348591 h 1973412"/>
                  <a:gd name="connsiteX1" fmla="*/ 22282 w 1332021"/>
                  <a:gd name="connsiteY1" fmla="*/ 139043 h 1973412"/>
                  <a:gd name="connsiteX2" fmla="*/ 174624 w 1332021"/>
                  <a:gd name="connsiteY2" fmla="*/ 9501 h 1973412"/>
                  <a:gd name="connsiteX3" fmla="*/ 399473 w 1332021"/>
                  <a:gd name="connsiteY3" fmla="*/ 36173 h 1973412"/>
                  <a:gd name="connsiteX4" fmla="*/ 506153 w 1332021"/>
                  <a:gd name="connsiteY4" fmla="*/ 245722 h 1973412"/>
                  <a:gd name="connsiteX5" fmla="*/ 1241483 w 1332021"/>
                  <a:gd name="connsiteY5" fmla="*/ 558142 h 1973412"/>
                  <a:gd name="connsiteX6" fmla="*/ 1298632 w 1332021"/>
                  <a:gd name="connsiteY6" fmla="*/ 1137261 h 1973412"/>
                  <a:gd name="connsiteX7" fmla="*/ 1279582 w 1332021"/>
                  <a:gd name="connsiteY7" fmla="*/ 1636372 h 1973412"/>
                  <a:gd name="connsiteX8" fmla="*/ 688974 w 1332021"/>
                  <a:gd name="connsiteY8" fmla="*/ 1952601 h 1973412"/>
                  <a:gd name="connsiteX9" fmla="*/ 932872 w 1332021"/>
                  <a:gd name="connsiteY9" fmla="*/ 1042013 h 1973412"/>
                  <a:gd name="connsiteX10" fmla="*/ 780472 w 1332021"/>
                  <a:gd name="connsiteY10" fmla="*/ 657202 h 1973412"/>
                  <a:gd name="connsiteX11" fmla="*/ 258502 w 1332021"/>
                  <a:gd name="connsiteY11" fmla="*/ 581002 h 1973412"/>
                  <a:gd name="connsiteX12" fmla="*/ 25976 w 1332021"/>
                  <a:gd name="connsiteY12" fmla="*/ 348591 h 1973412"/>
                  <a:gd name="connsiteX0" fmla="*/ 25976 w 1332021"/>
                  <a:gd name="connsiteY0" fmla="*/ 348591 h 1973008"/>
                  <a:gd name="connsiteX1" fmla="*/ 22282 w 1332021"/>
                  <a:gd name="connsiteY1" fmla="*/ 139043 h 1973008"/>
                  <a:gd name="connsiteX2" fmla="*/ 174624 w 1332021"/>
                  <a:gd name="connsiteY2" fmla="*/ 9501 h 1973008"/>
                  <a:gd name="connsiteX3" fmla="*/ 399473 w 1332021"/>
                  <a:gd name="connsiteY3" fmla="*/ 36173 h 1973008"/>
                  <a:gd name="connsiteX4" fmla="*/ 506153 w 1332021"/>
                  <a:gd name="connsiteY4" fmla="*/ 245722 h 1973008"/>
                  <a:gd name="connsiteX5" fmla="*/ 1241483 w 1332021"/>
                  <a:gd name="connsiteY5" fmla="*/ 558142 h 1973008"/>
                  <a:gd name="connsiteX6" fmla="*/ 1298632 w 1332021"/>
                  <a:gd name="connsiteY6" fmla="*/ 1137261 h 1973008"/>
                  <a:gd name="connsiteX7" fmla="*/ 1279582 w 1332021"/>
                  <a:gd name="connsiteY7" fmla="*/ 1636372 h 1973008"/>
                  <a:gd name="connsiteX8" fmla="*/ 688974 w 1332021"/>
                  <a:gd name="connsiteY8" fmla="*/ 1952601 h 1973008"/>
                  <a:gd name="connsiteX9" fmla="*/ 494722 w 1332021"/>
                  <a:gd name="connsiteY9" fmla="*/ 1049633 h 1973008"/>
                  <a:gd name="connsiteX10" fmla="*/ 932872 w 1332021"/>
                  <a:gd name="connsiteY10" fmla="*/ 1042013 h 1973008"/>
                  <a:gd name="connsiteX11" fmla="*/ 780472 w 1332021"/>
                  <a:gd name="connsiteY11" fmla="*/ 657202 h 1973008"/>
                  <a:gd name="connsiteX12" fmla="*/ 258502 w 1332021"/>
                  <a:gd name="connsiteY12" fmla="*/ 581002 h 1973008"/>
                  <a:gd name="connsiteX13" fmla="*/ 25976 w 1332021"/>
                  <a:gd name="connsiteY13" fmla="*/ 348591 h 1973008"/>
                  <a:gd name="connsiteX0" fmla="*/ 25976 w 1332021"/>
                  <a:gd name="connsiteY0" fmla="*/ 348591 h 1973008"/>
                  <a:gd name="connsiteX1" fmla="*/ 22282 w 1332021"/>
                  <a:gd name="connsiteY1" fmla="*/ 139043 h 1973008"/>
                  <a:gd name="connsiteX2" fmla="*/ 174624 w 1332021"/>
                  <a:gd name="connsiteY2" fmla="*/ 9501 h 1973008"/>
                  <a:gd name="connsiteX3" fmla="*/ 399473 w 1332021"/>
                  <a:gd name="connsiteY3" fmla="*/ 36173 h 1973008"/>
                  <a:gd name="connsiteX4" fmla="*/ 506153 w 1332021"/>
                  <a:gd name="connsiteY4" fmla="*/ 245722 h 1973008"/>
                  <a:gd name="connsiteX5" fmla="*/ 1241483 w 1332021"/>
                  <a:gd name="connsiteY5" fmla="*/ 558142 h 1973008"/>
                  <a:gd name="connsiteX6" fmla="*/ 1298632 w 1332021"/>
                  <a:gd name="connsiteY6" fmla="*/ 1137261 h 1973008"/>
                  <a:gd name="connsiteX7" fmla="*/ 1279582 w 1332021"/>
                  <a:gd name="connsiteY7" fmla="*/ 1636372 h 1973008"/>
                  <a:gd name="connsiteX8" fmla="*/ 688974 w 1332021"/>
                  <a:gd name="connsiteY8" fmla="*/ 1952601 h 1973008"/>
                  <a:gd name="connsiteX9" fmla="*/ 494722 w 1332021"/>
                  <a:gd name="connsiteY9" fmla="*/ 1049633 h 1973008"/>
                  <a:gd name="connsiteX10" fmla="*/ 784282 w 1332021"/>
                  <a:gd name="connsiteY10" fmla="*/ 1179173 h 1973008"/>
                  <a:gd name="connsiteX11" fmla="*/ 932872 w 1332021"/>
                  <a:gd name="connsiteY11" fmla="*/ 1042013 h 1973008"/>
                  <a:gd name="connsiteX12" fmla="*/ 780472 w 1332021"/>
                  <a:gd name="connsiteY12" fmla="*/ 657202 h 1973008"/>
                  <a:gd name="connsiteX13" fmla="*/ 258502 w 1332021"/>
                  <a:gd name="connsiteY13" fmla="*/ 581002 h 1973008"/>
                  <a:gd name="connsiteX14" fmla="*/ 25976 w 1332021"/>
                  <a:gd name="connsiteY14" fmla="*/ 348591 h 1973008"/>
                  <a:gd name="connsiteX0" fmla="*/ 25976 w 1332021"/>
                  <a:gd name="connsiteY0" fmla="*/ 348591 h 1973008"/>
                  <a:gd name="connsiteX1" fmla="*/ 22282 w 1332021"/>
                  <a:gd name="connsiteY1" fmla="*/ 139043 h 1973008"/>
                  <a:gd name="connsiteX2" fmla="*/ 174624 w 1332021"/>
                  <a:gd name="connsiteY2" fmla="*/ 9501 h 1973008"/>
                  <a:gd name="connsiteX3" fmla="*/ 399473 w 1332021"/>
                  <a:gd name="connsiteY3" fmla="*/ 36173 h 1973008"/>
                  <a:gd name="connsiteX4" fmla="*/ 506153 w 1332021"/>
                  <a:gd name="connsiteY4" fmla="*/ 245722 h 1973008"/>
                  <a:gd name="connsiteX5" fmla="*/ 1241483 w 1332021"/>
                  <a:gd name="connsiteY5" fmla="*/ 558142 h 1973008"/>
                  <a:gd name="connsiteX6" fmla="*/ 1298632 w 1332021"/>
                  <a:gd name="connsiteY6" fmla="*/ 1137261 h 1973008"/>
                  <a:gd name="connsiteX7" fmla="*/ 1279582 w 1332021"/>
                  <a:gd name="connsiteY7" fmla="*/ 1636372 h 1973008"/>
                  <a:gd name="connsiteX8" fmla="*/ 688974 w 1332021"/>
                  <a:gd name="connsiteY8" fmla="*/ 1952601 h 1973008"/>
                  <a:gd name="connsiteX9" fmla="*/ 494722 w 1332021"/>
                  <a:gd name="connsiteY9" fmla="*/ 1049633 h 1973008"/>
                  <a:gd name="connsiteX10" fmla="*/ 784282 w 1332021"/>
                  <a:gd name="connsiteY10" fmla="*/ 1179173 h 1973008"/>
                  <a:gd name="connsiteX11" fmla="*/ 944302 w 1332021"/>
                  <a:gd name="connsiteY11" fmla="*/ 874373 h 1973008"/>
                  <a:gd name="connsiteX12" fmla="*/ 780472 w 1332021"/>
                  <a:gd name="connsiteY12" fmla="*/ 657202 h 1973008"/>
                  <a:gd name="connsiteX13" fmla="*/ 258502 w 1332021"/>
                  <a:gd name="connsiteY13" fmla="*/ 581002 h 1973008"/>
                  <a:gd name="connsiteX14" fmla="*/ 25976 w 1332021"/>
                  <a:gd name="connsiteY14" fmla="*/ 348591 h 1973008"/>
                  <a:gd name="connsiteX0" fmla="*/ 25976 w 1332021"/>
                  <a:gd name="connsiteY0" fmla="*/ 348591 h 1973008"/>
                  <a:gd name="connsiteX1" fmla="*/ 22282 w 1332021"/>
                  <a:gd name="connsiteY1" fmla="*/ 139043 h 1973008"/>
                  <a:gd name="connsiteX2" fmla="*/ 174624 w 1332021"/>
                  <a:gd name="connsiteY2" fmla="*/ 9501 h 1973008"/>
                  <a:gd name="connsiteX3" fmla="*/ 399473 w 1332021"/>
                  <a:gd name="connsiteY3" fmla="*/ 36173 h 1973008"/>
                  <a:gd name="connsiteX4" fmla="*/ 506153 w 1332021"/>
                  <a:gd name="connsiteY4" fmla="*/ 245722 h 1973008"/>
                  <a:gd name="connsiteX5" fmla="*/ 1241483 w 1332021"/>
                  <a:gd name="connsiteY5" fmla="*/ 558142 h 1973008"/>
                  <a:gd name="connsiteX6" fmla="*/ 1298632 w 1332021"/>
                  <a:gd name="connsiteY6" fmla="*/ 1137261 h 1973008"/>
                  <a:gd name="connsiteX7" fmla="*/ 1279582 w 1332021"/>
                  <a:gd name="connsiteY7" fmla="*/ 1636372 h 1973008"/>
                  <a:gd name="connsiteX8" fmla="*/ 688974 w 1332021"/>
                  <a:gd name="connsiteY8" fmla="*/ 1952601 h 1973008"/>
                  <a:gd name="connsiteX9" fmla="*/ 494722 w 1332021"/>
                  <a:gd name="connsiteY9" fmla="*/ 1049633 h 1973008"/>
                  <a:gd name="connsiteX10" fmla="*/ 784282 w 1332021"/>
                  <a:gd name="connsiteY10" fmla="*/ 1179173 h 1973008"/>
                  <a:gd name="connsiteX11" fmla="*/ 902392 w 1332021"/>
                  <a:gd name="connsiteY11" fmla="*/ 1087733 h 1973008"/>
                  <a:gd name="connsiteX12" fmla="*/ 944302 w 1332021"/>
                  <a:gd name="connsiteY12" fmla="*/ 874373 h 1973008"/>
                  <a:gd name="connsiteX13" fmla="*/ 780472 w 1332021"/>
                  <a:gd name="connsiteY13" fmla="*/ 657202 h 1973008"/>
                  <a:gd name="connsiteX14" fmla="*/ 258502 w 1332021"/>
                  <a:gd name="connsiteY14" fmla="*/ 581002 h 1973008"/>
                  <a:gd name="connsiteX15" fmla="*/ 25976 w 1332021"/>
                  <a:gd name="connsiteY15" fmla="*/ 348591 h 1973008"/>
                  <a:gd name="connsiteX0" fmla="*/ 25976 w 1332021"/>
                  <a:gd name="connsiteY0" fmla="*/ 348591 h 1973008"/>
                  <a:gd name="connsiteX1" fmla="*/ 22282 w 1332021"/>
                  <a:gd name="connsiteY1" fmla="*/ 139043 h 1973008"/>
                  <a:gd name="connsiteX2" fmla="*/ 174624 w 1332021"/>
                  <a:gd name="connsiteY2" fmla="*/ 9501 h 1973008"/>
                  <a:gd name="connsiteX3" fmla="*/ 399473 w 1332021"/>
                  <a:gd name="connsiteY3" fmla="*/ 36173 h 1973008"/>
                  <a:gd name="connsiteX4" fmla="*/ 506153 w 1332021"/>
                  <a:gd name="connsiteY4" fmla="*/ 245722 h 1973008"/>
                  <a:gd name="connsiteX5" fmla="*/ 1241483 w 1332021"/>
                  <a:gd name="connsiteY5" fmla="*/ 558142 h 1973008"/>
                  <a:gd name="connsiteX6" fmla="*/ 1298632 w 1332021"/>
                  <a:gd name="connsiteY6" fmla="*/ 1137261 h 1973008"/>
                  <a:gd name="connsiteX7" fmla="*/ 1279582 w 1332021"/>
                  <a:gd name="connsiteY7" fmla="*/ 1636372 h 1973008"/>
                  <a:gd name="connsiteX8" fmla="*/ 688974 w 1332021"/>
                  <a:gd name="connsiteY8" fmla="*/ 1952601 h 1973008"/>
                  <a:gd name="connsiteX9" fmla="*/ 494722 w 1332021"/>
                  <a:gd name="connsiteY9" fmla="*/ 1049633 h 1973008"/>
                  <a:gd name="connsiteX10" fmla="*/ 708082 w 1332021"/>
                  <a:gd name="connsiteY10" fmla="*/ 1038203 h 1973008"/>
                  <a:gd name="connsiteX11" fmla="*/ 784282 w 1332021"/>
                  <a:gd name="connsiteY11" fmla="*/ 1179173 h 1973008"/>
                  <a:gd name="connsiteX12" fmla="*/ 902392 w 1332021"/>
                  <a:gd name="connsiteY12" fmla="*/ 1087733 h 1973008"/>
                  <a:gd name="connsiteX13" fmla="*/ 944302 w 1332021"/>
                  <a:gd name="connsiteY13" fmla="*/ 874373 h 1973008"/>
                  <a:gd name="connsiteX14" fmla="*/ 780472 w 1332021"/>
                  <a:gd name="connsiteY14" fmla="*/ 657202 h 1973008"/>
                  <a:gd name="connsiteX15" fmla="*/ 258502 w 1332021"/>
                  <a:gd name="connsiteY15" fmla="*/ 581002 h 1973008"/>
                  <a:gd name="connsiteX16" fmla="*/ 25976 w 1332021"/>
                  <a:gd name="connsiteY16" fmla="*/ 348591 h 1973008"/>
                  <a:gd name="connsiteX0" fmla="*/ 25976 w 1332021"/>
                  <a:gd name="connsiteY0" fmla="*/ 348591 h 1968699"/>
                  <a:gd name="connsiteX1" fmla="*/ 22282 w 1332021"/>
                  <a:gd name="connsiteY1" fmla="*/ 139043 h 1968699"/>
                  <a:gd name="connsiteX2" fmla="*/ 174624 w 1332021"/>
                  <a:gd name="connsiteY2" fmla="*/ 9501 h 1968699"/>
                  <a:gd name="connsiteX3" fmla="*/ 399473 w 1332021"/>
                  <a:gd name="connsiteY3" fmla="*/ 36173 h 1968699"/>
                  <a:gd name="connsiteX4" fmla="*/ 506153 w 1332021"/>
                  <a:gd name="connsiteY4" fmla="*/ 245722 h 1968699"/>
                  <a:gd name="connsiteX5" fmla="*/ 1241483 w 1332021"/>
                  <a:gd name="connsiteY5" fmla="*/ 558142 h 1968699"/>
                  <a:gd name="connsiteX6" fmla="*/ 1298632 w 1332021"/>
                  <a:gd name="connsiteY6" fmla="*/ 1137261 h 1968699"/>
                  <a:gd name="connsiteX7" fmla="*/ 1279582 w 1332021"/>
                  <a:gd name="connsiteY7" fmla="*/ 1636372 h 1968699"/>
                  <a:gd name="connsiteX8" fmla="*/ 688974 w 1332021"/>
                  <a:gd name="connsiteY8" fmla="*/ 1952601 h 1968699"/>
                  <a:gd name="connsiteX9" fmla="*/ 487102 w 1332021"/>
                  <a:gd name="connsiteY9" fmla="*/ 1133453 h 1968699"/>
                  <a:gd name="connsiteX10" fmla="*/ 708082 w 1332021"/>
                  <a:gd name="connsiteY10" fmla="*/ 1038203 h 1968699"/>
                  <a:gd name="connsiteX11" fmla="*/ 784282 w 1332021"/>
                  <a:gd name="connsiteY11" fmla="*/ 1179173 h 1968699"/>
                  <a:gd name="connsiteX12" fmla="*/ 902392 w 1332021"/>
                  <a:gd name="connsiteY12" fmla="*/ 1087733 h 1968699"/>
                  <a:gd name="connsiteX13" fmla="*/ 944302 w 1332021"/>
                  <a:gd name="connsiteY13" fmla="*/ 874373 h 1968699"/>
                  <a:gd name="connsiteX14" fmla="*/ 780472 w 1332021"/>
                  <a:gd name="connsiteY14" fmla="*/ 657202 h 1968699"/>
                  <a:gd name="connsiteX15" fmla="*/ 258502 w 1332021"/>
                  <a:gd name="connsiteY15" fmla="*/ 581002 h 1968699"/>
                  <a:gd name="connsiteX16" fmla="*/ 25976 w 1332021"/>
                  <a:gd name="connsiteY16" fmla="*/ 348591 h 1968699"/>
                  <a:gd name="connsiteX0" fmla="*/ 25976 w 1332021"/>
                  <a:gd name="connsiteY0" fmla="*/ 348591 h 1957381"/>
                  <a:gd name="connsiteX1" fmla="*/ 22282 w 1332021"/>
                  <a:gd name="connsiteY1" fmla="*/ 139043 h 1957381"/>
                  <a:gd name="connsiteX2" fmla="*/ 174624 w 1332021"/>
                  <a:gd name="connsiteY2" fmla="*/ 9501 h 1957381"/>
                  <a:gd name="connsiteX3" fmla="*/ 399473 w 1332021"/>
                  <a:gd name="connsiteY3" fmla="*/ 36173 h 1957381"/>
                  <a:gd name="connsiteX4" fmla="*/ 506153 w 1332021"/>
                  <a:gd name="connsiteY4" fmla="*/ 245722 h 1957381"/>
                  <a:gd name="connsiteX5" fmla="*/ 1241483 w 1332021"/>
                  <a:gd name="connsiteY5" fmla="*/ 558142 h 1957381"/>
                  <a:gd name="connsiteX6" fmla="*/ 1298632 w 1332021"/>
                  <a:gd name="connsiteY6" fmla="*/ 1137261 h 1957381"/>
                  <a:gd name="connsiteX7" fmla="*/ 1279582 w 1332021"/>
                  <a:gd name="connsiteY7" fmla="*/ 1636372 h 1957381"/>
                  <a:gd name="connsiteX8" fmla="*/ 688974 w 1332021"/>
                  <a:gd name="connsiteY8" fmla="*/ 1952601 h 1957381"/>
                  <a:gd name="connsiteX9" fmla="*/ 601402 w 1332021"/>
                  <a:gd name="connsiteY9" fmla="*/ 1396344 h 1957381"/>
                  <a:gd name="connsiteX10" fmla="*/ 487102 w 1332021"/>
                  <a:gd name="connsiteY10" fmla="*/ 1133453 h 1957381"/>
                  <a:gd name="connsiteX11" fmla="*/ 708082 w 1332021"/>
                  <a:gd name="connsiteY11" fmla="*/ 1038203 h 1957381"/>
                  <a:gd name="connsiteX12" fmla="*/ 784282 w 1332021"/>
                  <a:gd name="connsiteY12" fmla="*/ 1179173 h 1957381"/>
                  <a:gd name="connsiteX13" fmla="*/ 902392 w 1332021"/>
                  <a:gd name="connsiteY13" fmla="*/ 1087733 h 1957381"/>
                  <a:gd name="connsiteX14" fmla="*/ 944302 w 1332021"/>
                  <a:gd name="connsiteY14" fmla="*/ 874373 h 1957381"/>
                  <a:gd name="connsiteX15" fmla="*/ 780472 w 1332021"/>
                  <a:gd name="connsiteY15" fmla="*/ 657202 h 1957381"/>
                  <a:gd name="connsiteX16" fmla="*/ 258502 w 1332021"/>
                  <a:gd name="connsiteY16" fmla="*/ 581002 h 1957381"/>
                  <a:gd name="connsiteX17" fmla="*/ 25976 w 1332021"/>
                  <a:gd name="connsiteY17" fmla="*/ 348591 h 1957381"/>
                  <a:gd name="connsiteX0" fmla="*/ 25976 w 1332021"/>
                  <a:gd name="connsiteY0" fmla="*/ 348591 h 1957381"/>
                  <a:gd name="connsiteX1" fmla="*/ 22282 w 1332021"/>
                  <a:gd name="connsiteY1" fmla="*/ 139043 h 1957381"/>
                  <a:gd name="connsiteX2" fmla="*/ 174624 w 1332021"/>
                  <a:gd name="connsiteY2" fmla="*/ 9501 h 1957381"/>
                  <a:gd name="connsiteX3" fmla="*/ 399473 w 1332021"/>
                  <a:gd name="connsiteY3" fmla="*/ 36173 h 1957381"/>
                  <a:gd name="connsiteX4" fmla="*/ 506153 w 1332021"/>
                  <a:gd name="connsiteY4" fmla="*/ 245722 h 1957381"/>
                  <a:gd name="connsiteX5" fmla="*/ 1241483 w 1332021"/>
                  <a:gd name="connsiteY5" fmla="*/ 558142 h 1957381"/>
                  <a:gd name="connsiteX6" fmla="*/ 1298632 w 1332021"/>
                  <a:gd name="connsiteY6" fmla="*/ 1137261 h 1957381"/>
                  <a:gd name="connsiteX7" fmla="*/ 1279582 w 1332021"/>
                  <a:gd name="connsiteY7" fmla="*/ 1636372 h 1957381"/>
                  <a:gd name="connsiteX8" fmla="*/ 688974 w 1332021"/>
                  <a:gd name="connsiteY8" fmla="*/ 1952601 h 1957381"/>
                  <a:gd name="connsiteX9" fmla="*/ 601402 w 1332021"/>
                  <a:gd name="connsiteY9" fmla="*/ 1396344 h 1957381"/>
                  <a:gd name="connsiteX10" fmla="*/ 471862 w 1332021"/>
                  <a:gd name="connsiteY10" fmla="*/ 1122023 h 1957381"/>
                  <a:gd name="connsiteX11" fmla="*/ 708082 w 1332021"/>
                  <a:gd name="connsiteY11" fmla="*/ 1038203 h 1957381"/>
                  <a:gd name="connsiteX12" fmla="*/ 784282 w 1332021"/>
                  <a:gd name="connsiteY12" fmla="*/ 1179173 h 1957381"/>
                  <a:gd name="connsiteX13" fmla="*/ 902392 w 1332021"/>
                  <a:gd name="connsiteY13" fmla="*/ 1087733 h 1957381"/>
                  <a:gd name="connsiteX14" fmla="*/ 944302 w 1332021"/>
                  <a:gd name="connsiteY14" fmla="*/ 874373 h 1957381"/>
                  <a:gd name="connsiteX15" fmla="*/ 780472 w 1332021"/>
                  <a:gd name="connsiteY15" fmla="*/ 657202 h 1957381"/>
                  <a:gd name="connsiteX16" fmla="*/ 258502 w 1332021"/>
                  <a:gd name="connsiteY16" fmla="*/ 581002 h 1957381"/>
                  <a:gd name="connsiteX17" fmla="*/ 25976 w 1332021"/>
                  <a:gd name="connsiteY17" fmla="*/ 348591 h 1957381"/>
                  <a:gd name="connsiteX0" fmla="*/ 25976 w 1332021"/>
                  <a:gd name="connsiteY0" fmla="*/ 348591 h 1957381"/>
                  <a:gd name="connsiteX1" fmla="*/ 22282 w 1332021"/>
                  <a:gd name="connsiteY1" fmla="*/ 139043 h 1957381"/>
                  <a:gd name="connsiteX2" fmla="*/ 174624 w 1332021"/>
                  <a:gd name="connsiteY2" fmla="*/ 9501 h 1957381"/>
                  <a:gd name="connsiteX3" fmla="*/ 399473 w 1332021"/>
                  <a:gd name="connsiteY3" fmla="*/ 36173 h 1957381"/>
                  <a:gd name="connsiteX4" fmla="*/ 506153 w 1332021"/>
                  <a:gd name="connsiteY4" fmla="*/ 245722 h 1957381"/>
                  <a:gd name="connsiteX5" fmla="*/ 1241483 w 1332021"/>
                  <a:gd name="connsiteY5" fmla="*/ 558142 h 1957381"/>
                  <a:gd name="connsiteX6" fmla="*/ 1298632 w 1332021"/>
                  <a:gd name="connsiteY6" fmla="*/ 1137261 h 1957381"/>
                  <a:gd name="connsiteX7" fmla="*/ 1279582 w 1332021"/>
                  <a:gd name="connsiteY7" fmla="*/ 1636372 h 1957381"/>
                  <a:gd name="connsiteX8" fmla="*/ 688974 w 1332021"/>
                  <a:gd name="connsiteY8" fmla="*/ 1952601 h 1957381"/>
                  <a:gd name="connsiteX9" fmla="*/ 601402 w 1332021"/>
                  <a:gd name="connsiteY9" fmla="*/ 1396344 h 1957381"/>
                  <a:gd name="connsiteX10" fmla="*/ 471862 w 1332021"/>
                  <a:gd name="connsiteY10" fmla="*/ 1122023 h 1957381"/>
                  <a:gd name="connsiteX11" fmla="*/ 669982 w 1332021"/>
                  <a:gd name="connsiteY11" fmla="*/ 1007723 h 1957381"/>
                  <a:gd name="connsiteX12" fmla="*/ 784282 w 1332021"/>
                  <a:gd name="connsiteY12" fmla="*/ 1179173 h 1957381"/>
                  <a:gd name="connsiteX13" fmla="*/ 902392 w 1332021"/>
                  <a:gd name="connsiteY13" fmla="*/ 1087733 h 1957381"/>
                  <a:gd name="connsiteX14" fmla="*/ 944302 w 1332021"/>
                  <a:gd name="connsiteY14" fmla="*/ 874373 h 1957381"/>
                  <a:gd name="connsiteX15" fmla="*/ 780472 w 1332021"/>
                  <a:gd name="connsiteY15" fmla="*/ 657202 h 1957381"/>
                  <a:gd name="connsiteX16" fmla="*/ 258502 w 1332021"/>
                  <a:gd name="connsiteY16" fmla="*/ 581002 h 1957381"/>
                  <a:gd name="connsiteX17" fmla="*/ 25976 w 1332021"/>
                  <a:gd name="connsiteY17" fmla="*/ 348591 h 1957381"/>
                  <a:gd name="connsiteX0" fmla="*/ 25976 w 1332021"/>
                  <a:gd name="connsiteY0" fmla="*/ 348591 h 1962537"/>
                  <a:gd name="connsiteX1" fmla="*/ 22282 w 1332021"/>
                  <a:gd name="connsiteY1" fmla="*/ 139043 h 1962537"/>
                  <a:gd name="connsiteX2" fmla="*/ 174624 w 1332021"/>
                  <a:gd name="connsiteY2" fmla="*/ 9501 h 1962537"/>
                  <a:gd name="connsiteX3" fmla="*/ 399473 w 1332021"/>
                  <a:gd name="connsiteY3" fmla="*/ 36173 h 1962537"/>
                  <a:gd name="connsiteX4" fmla="*/ 506153 w 1332021"/>
                  <a:gd name="connsiteY4" fmla="*/ 245722 h 1962537"/>
                  <a:gd name="connsiteX5" fmla="*/ 1241483 w 1332021"/>
                  <a:gd name="connsiteY5" fmla="*/ 558142 h 1962537"/>
                  <a:gd name="connsiteX6" fmla="*/ 1298632 w 1332021"/>
                  <a:gd name="connsiteY6" fmla="*/ 1137261 h 1962537"/>
                  <a:gd name="connsiteX7" fmla="*/ 1279582 w 1332021"/>
                  <a:gd name="connsiteY7" fmla="*/ 1636372 h 1962537"/>
                  <a:gd name="connsiteX8" fmla="*/ 688974 w 1332021"/>
                  <a:gd name="connsiteY8" fmla="*/ 1952601 h 1962537"/>
                  <a:gd name="connsiteX9" fmla="*/ 403282 w 1332021"/>
                  <a:gd name="connsiteY9" fmla="*/ 1838304 h 1962537"/>
                  <a:gd name="connsiteX10" fmla="*/ 601402 w 1332021"/>
                  <a:gd name="connsiteY10" fmla="*/ 1396344 h 1962537"/>
                  <a:gd name="connsiteX11" fmla="*/ 471862 w 1332021"/>
                  <a:gd name="connsiteY11" fmla="*/ 1122023 h 1962537"/>
                  <a:gd name="connsiteX12" fmla="*/ 669982 w 1332021"/>
                  <a:gd name="connsiteY12" fmla="*/ 1007723 h 1962537"/>
                  <a:gd name="connsiteX13" fmla="*/ 784282 w 1332021"/>
                  <a:gd name="connsiteY13" fmla="*/ 1179173 h 1962537"/>
                  <a:gd name="connsiteX14" fmla="*/ 902392 w 1332021"/>
                  <a:gd name="connsiteY14" fmla="*/ 1087733 h 1962537"/>
                  <a:gd name="connsiteX15" fmla="*/ 944302 w 1332021"/>
                  <a:gd name="connsiteY15" fmla="*/ 874373 h 1962537"/>
                  <a:gd name="connsiteX16" fmla="*/ 780472 w 1332021"/>
                  <a:gd name="connsiteY16" fmla="*/ 657202 h 1962537"/>
                  <a:gd name="connsiteX17" fmla="*/ 258502 w 1332021"/>
                  <a:gd name="connsiteY17" fmla="*/ 581002 h 1962537"/>
                  <a:gd name="connsiteX18" fmla="*/ 25976 w 1332021"/>
                  <a:gd name="connsiteY18" fmla="*/ 348591 h 1962537"/>
                  <a:gd name="connsiteX0" fmla="*/ 25976 w 1332021"/>
                  <a:gd name="connsiteY0" fmla="*/ 348591 h 1972886"/>
                  <a:gd name="connsiteX1" fmla="*/ 22282 w 1332021"/>
                  <a:gd name="connsiteY1" fmla="*/ 139043 h 1972886"/>
                  <a:gd name="connsiteX2" fmla="*/ 174624 w 1332021"/>
                  <a:gd name="connsiteY2" fmla="*/ 9501 h 1972886"/>
                  <a:gd name="connsiteX3" fmla="*/ 399473 w 1332021"/>
                  <a:gd name="connsiteY3" fmla="*/ 36173 h 1972886"/>
                  <a:gd name="connsiteX4" fmla="*/ 506153 w 1332021"/>
                  <a:gd name="connsiteY4" fmla="*/ 245722 h 1972886"/>
                  <a:gd name="connsiteX5" fmla="*/ 1241483 w 1332021"/>
                  <a:gd name="connsiteY5" fmla="*/ 558142 h 1972886"/>
                  <a:gd name="connsiteX6" fmla="*/ 1298632 w 1332021"/>
                  <a:gd name="connsiteY6" fmla="*/ 1137261 h 1972886"/>
                  <a:gd name="connsiteX7" fmla="*/ 1279582 w 1332021"/>
                  <a:gd name="connsiteY7" fmla="*/ 1636372 h 1972886"/>
                  <a:gd name="connsiteX8" fmla="*/ 871854 w 1332021"/>
                  <a:gd name="connsiteY8" fmla="*/ 1964031 h 1972886"/>
                  <a:gd name="connsiteX9" fmla="*/ 403282 w 1332021"/>
                  <a:gd name="connsiteY9" fmla="*/ 1838304 h 1972886"/>
                  <a:gd name="connsiteX10" fmla="*/ 601402 w 1332021"/>
                  <a:gd name="connsiteY10" fmla="*/ 1396344 h 1972886"/>
                  <a:gd name="connsiteX11" fmla="*/ 471862 w 1332021"/>
                  <a:gd name="connsiteY11" fmla="*/ 1122023 h 1972886"/>
                  <a:gd name="connsiteX12" fmla="*/ 669982 w 1332021"/>
                  <a:gd name="connsiteY12" fmla="*/ 1007723 h 1972886"/>
                  <a:gd name="connsiteX13" fmla="*/ 784282 w 1332021"/>
                  <a:gd name="connsiteY13" fmla="*/ 1179173 h 1972886"/>
                  <a:gd name="connsiteX14" fmla="*/ 902392 w 1332021"/>
                  <a:gd name="connsiteY14" fmla="*/ 1087733 h 1972886"/>
                  <a:gd name="connsiteX15" fmla="*/ 944302 w 1332021"/>
                  <a:gd name="connsiteY15" fmla="*/ 874373 h 1972886"/>
                  <a:gd name="connsiteX16" fmla="*/ 780472 w 1332021"/>
                  <a:gd name="connsiteY16" fmla="*/ 657202 h 1972886"/>
                  <a:gd name="connsiteX17" fmla="*/ 258502 w 1332021"/>
                  <a:gd name="connsiteY17" fmla="*/ 581002 h 1972886"/>
                  <a:gd name="connsiteX18" fmla="*/ 25976 w 1332021"/>
                  <a:gd name="connsiteY18" fmla="*/ 348591 h 1972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32021" h="1972886">
                    <a:moveTo>
                      <a:pt x="25976" y="348591"/>
                    </a:moveTo>
                    <a:cubicBezTo>
                      <a:pt x="-13394" y="274931"/>
                      <a:pt x="-2493" y="195558"/>
                      <a:pt x="22282" y="139043"/>
                    </a:cubicBezTo>
                    <a:cubicBezTo>
                      <a:pt x="47057" y="82528"/>
                      <a:pt x="111759" y="26646"/>
                      <a:pt x="174624" y="9501"/>
                    </a:cubicBezTo>
                    <a:cubicBezTo>
                      <a:pt x="237489" y="-7644"/>
                      <a:pt x="344218" y="-3197"/>
                      <a:pt x="399473" y="36173"/>
                    </a:cubicBezTo>
                    <a:cubicBezTo>
                      <a:pt x="454728" y="75543"/>
                      <a:pt x="355023" y="165077"/>
                      <a:pt x="506153" y="245722"/>
                    </a:cubicBezTo>
                    <a:cubicBezTo>
                      <a:pt x="657283" y="326367"/>
                      <a:pt x="1109403" y="409552"/>
                      <a:pt x="1241483" y="558142"/>
                    </a:cubicBezTo>
                    <a:cubicBezTo>
                      <a:pt x="1373563" y="706732"/>
                      <a:pt x="1292282" y="957556"/>
                      <a:pt x="1298632" y="1137261"/>
                    </a:cubicBezTo>
                    <a:cubicBezTo>
                      <a:pt x="1304982" y="1316966"/>
                      <a:pt x="1381192" y="1500482"/>
                      <a:pt x="1279582" y="1636372"/>
                    </a:cubicBezTo>
                    <a:cubicBezTo>
                      <a:pt x="1177972" y="1772262"/>
                      <a:pt x="1017904" y="1930376"/>
                      <a:pt x="871854" y="1964031"/>
                    </a:cubicBezTo>
                    <a:cubicBezTo>
                      <a:pt x="725804" y="1997686"/>
                      <a:pt x="417877" y="1931013"/>
                      <a:pt x="403282" y="1838304"/>
                    </a:cubicBezTo>
                    <a:cubicBezTo>
                      <a:pt x="388687" y="1745595"/>
                      <a:pt x="626802" y="1499849"/>
                      <a:pt x="601402" y="1396344"/>
                    </a:cubicBezTo>
                    <a:cubicBezTo>
                      <a:pt x="576002" y="1292839"/>
                      <a:pt x="445827" y="1221718"/>
                      <a:pt x="471862" y="1122023"/>
                    </a:cubicBezTo>
                    <a:cubicBezTo>
                      <a:pt x="497897" y="1022328"/>
                      <a:pt x="621722" y="986133"/>
                      <a:pt x="669982" y="1007723"/>
                    </a:cubicBezTo>
                    <a:cubicBezTo>
                      <a:pt x="718242" y="1029313"/>
                      <a:pt x="743007" y="1177903"/>
                      <a:pt x="784282" y="1179173"/>
                    </a:cubicBezTo>
                    <a:cubicBezTo>
                      <a:pt x="825557" y="1180443"/>
                      <a:pt x="875722" y="1138533"/>
                      <a:pt x="902392" y="1087733"/>
                    </a:cubicBezTo>
                    <a:cubicBezTo>
                      <a:pt x="929062" y="1036933"/>
                      <a:pt x="960177" y="942318"/>
                      <a:pt x="944302" y="874373"/>
                    </a:cubicBezTo>
                    <a:cubicBezTo>
                      <a:pt x="928427" y="806428"/>
                      <a:pt x="856672" y="729592"/>
                      <a:pt x="780472" y="657202"/>
                    </a:cubicBezTo>
                    <a:cubicBezTo>
                      <a:pt x="704272" y="584812"/>
                      <a:pt x="384251" y="632437"/>
                      <a:pt x="258502" y="581002"/>
                    </a:cubicBezTo>
                    <a:cubicBezTo>
                      <a:pt x="132753" y="529567"/>
                      <a:pt x="65346" y="422251"/>
                      <a:pt x="25976" y="348591"/>
                    </a:cubicBezTo>
                    <a:close/>
                  </a:path>
                </a:pathLst>
              </a:custGeom>
              <a:solidFill>
                <a:srgbClr val="FFFFFF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E5972760-6991-4DA0-BB77-9F61296DB36B}"/>
                  </a:ext>
                </a:extLst>
              </p:cNvPr>
              <p:cNvSpPr/>
              <p:nvPr/>
            </p:nvSpPr>
            <p:spPr>
              <a:xfrm>
                <a:off x="7243297" y="2082173"/>
                <a:ext cx="1521008" cy="1423432"/>
              </a:xfrm>
              <a:custGeom>
                <a:avLst/>
                <a:gdLst>
                  <a:gd name="connsiteX0" fmla="*/ 0 w 1939040"/>
                  <a:gd name="connsiteY0" fmla="*/ 805987 h 1611974"/>
                  <a:gd name="connsiteX1" fmla="*/ 969520 w 1939040"/>
                  <a:gd name="connsiteY1" fmla="*/ 0 h 1611974"/>
                  <a:gd name="connsiteX2" fmla="*/ 1939040 w 1939040"/>
                  <a:gd name="connsiteY2" fmla="*/ 805987 h 1611974"/>
                  <a:gd name="connsiteX3" fmla="*/ 969520 w 1939040"/>
                  <a:gd name="connsiteY3" fmla="*/ 1611974 h 1611974"/>
                  <a:gd name="connsiteX4" fmla="*/ 0 w 1939040"/>
                  <a:gd name="connsiteY4" fmla="*/ 805987 h 1611974"/>
                  <a:gd name="connsiteX0" fmla="*/ 0 w 1951492"/>
                  <a:gd name="connsiteY0" fmla="*/ 813210 h 1619197"/>
                  <a:gd name="connsiteX1" fmla="*/ 969520 w 1951492"/>
                  <a:gd name="connsiteY1" fmla="*/ 7223 h 1619197"/>
                  <a:gd name="connsiteX2" fmla="*/ 1212574 w 1951492"/>
                  <a:gd name="connsiteY2" fmla="*/ 438473 h 1619197"/>
                  <a:gd name="connsiteX3" fmla="*/ 1939040 w 1951492"/>
                  <a:gd name="connsiteY3" fmla="*/ 813210 h 1619197"/>
                  <a:gd name="connsiteX4" fmla="*/ 969520 w 1951492"/>
                  <a:gd name="connsiteY4" fmla="*/ 1619197 h 1619197"/>
                  <a:gd name="connsiteX5" fmla="*/ 0 w 1951492"/>
                  <a:gd name="connsiteY5" fmla="*/ 813210 h 1619197"/>
                  <a:gd name="connsiteX0" fmla="*/ 0 w 1826764"/>
                  <a:gd name="connsiteY0" fmla="*/ 813210 h 1628200"/>
                  <a:gd name="connsiteX1" fmla="*/ 969520 w 1826764"/>
                  <a:gd name="connsiteY1" fmla="*/ 7223 h 1628200"/>
                  <a:gd name="connsiteX2" fmla="*/ 1212574 w 1826764"/>
                  <a:gd name="connsiteY2" fmla="*/ 438473 h 1628200"/>
                  <a:gd name="connsiteX3" fmla="*/ 1811819 w 1826764"/>
                  <a:gd name="connsiteY3" fmla="*/ 1182945 h 1628200"/>
                  <a:gd name="connsiteX4" fmla="*/ 969520 w 1826764"/>
                  <a:gd name="connsiteY4" fmla="*/ 1619197 h 1628200"/>
                  <a:gd name="connsiteX5" fmla="*/ 0 w 1826764"/>
                  <a:gd name="connsiteY5" fmla="*/ 813210 h 1628200"/>
                  <a:gd name="connsiteX0" fmla="*/ 0 w 1849283"/>
                  <a:gd name="connsiteY0" fmla="*/ 813030 h 1626169"/>
                  <a:gd name="connsiteX1" fmla="*/ 969520 w 1849283"/>
                  <a:gd name="connsiteY1" fmla="*/ 7043 h 1626169"/>
                  <a:gd name="connsiteX2" fmla="*/ 1212574 w 1849283"/>
                  <a:gd name="connsiteY2" fmla="*/ 438293 h 1626169"/>
                  <a:gd name="connsiteX3" fmla="*/ 1685677 w 1849283"/>
                  <a:gd name="connsiteY3" fmla="*/ 581417 h 1626169"/>
                  <a:gd name="connsiteX4" fmla="*/ 1811819 w 1849283"/>
                  <a:gd name="connsiteY4" fmla="*/ 1182765 h 1626169"/>
                  <a:gd name="connsiteX5" fmla="*/ 969520 w 1849283"/>
                  <a:gd name="connsiteY5" fmla="*/ 1619017 h 1626169"/>
                  <a:gd name="connsiteX6" fmla="*/ 0 w 1849283"/>
                  <a:gd name="connsiteY6" fmla="*/ 813030 h 1626169"/>
                  <a:gd name="connsiteX0" fmla="*/ 0 w 1849283"/>
                  <a:gd name="connsiteY0" fmla="*/ 814068 h 1627207"/>
                  <a:gd name="connsiteX1" fmla="*/ 969520 w 1849283"/>
                  <a:gd name="connsiteY1" fmla="*/ 8081 h 1627207"/>
                  <a:gd name="connsiteX2" fmla="*/ 1204623 w 1849283"/>
                  <a:gd name="connsiteY2" fmla="*/ 419452 h 1627207"/>
                  <a:gd name="connsiteX3" fmla="*/ 1685677 w 1849283"/>
                  <a:gd name="connsiteY3" fmla="*/ 582455 h 1627207"/>
                  <a:gd name="connsiteX4" fmla="*/ 1811819 w 1849283"/>
                  <a:gd name="connsiteY4" fmla="*/ 1183803 h 1627207"/>
                  <a:gd name="connsiteX5" fmla="*/ 969520 w 1849283"/>
                  <a:gd name="connsiteY5" fmla="*/ 1620055 h 1627207"/>
                  <a:gd name="connsiteX6" fmla="*/ 0 w 1849283"/>
                  <a:gd name="connsiteY6" fmla="*/ 814068 h 1627207"/>
                  <a:gd name="connsiteX0" fmla="*/ 76 w 1849359"/>
                  <a:gd name="connsiteY0" fmla="*/ 648914 h 1462053"/>
                  <a:gd name="connsiteX1" fmla="*/ 917913 w 1849359"/>
                  <a:gd name="connsiteY1" fmla="*/ 13880 h 1462053"/>
                  <a:gd name="connsiteX2" fmla="*/ 1204699 w 1849359"/>
                  <a:gd name="connsiteY2" fmla="*/ 254298 h 1462053"/>
                  <a:gd name="connsiteX3" fmla="*/ 1685753 w 1849359"/>
                  <a:gd name="connsiteY3" fmla="*/ 417301 h 1462053"/>
                  <a:gd name="connsiteX4" fmla="*/ 1811895 w 1849359"/>
                  <a:gd name="connsiteY4" fmla="*/ 1018649 h 1462053"/>
                  <a:gd name="connsiteX5" fmla="*/ 969596 w 1849359"/>
                  <a:gd name="connsiteY5" fmla="*/ 1454901 h 1462053"/>
                  <a:gd name="connsiteX6" fmla="*/ 76 w 1849359"/>
                  <a:gd name="connsiteY6" fmla="*/ 648914 h 1462053"/>
                  <a:gd name="connsiteX0" fmla="*/ 2191 w 1851474"/>
                  <a:gd name="connsiteY0" fmla="*/ 635804 h 1448943"/>
                  <a:gd name="connsiteX1" fmla="*/ 713833 w 1851474"/>
                  <a:gd name="connsiteY1" fmla="*/ 312752 h 1448943"/>
                  <a:gd name="connsiteX2" fmla="*/ 920028 w 1851474"/>
                  <a:gd name="connsiteY2" fmla="*/ 770 h 1448943"/>
                  <a:gd name="connsiteX3" fmla="*/ 1206814 w 1851474"/>
                  <a:gd name="connsiteY3" fmla="*/ 241188 h 1448943"/>
                  <a:gd name="connsiteX4" fmla="*/ 1687868 w 1851474"/>
                  <a:gd name="connsiteY4" fmla="*/ 404191 h 1448943"/>
                  <a:gd name="connsiteX5" fmla="*/ 1814010 w 1851474"/>
                  <a:gd name="connsiteY5" fmla="*/ 1005539 h 1448943"/>
                  <a:gd name="connsiteX6" fmla="*/ 971711 w 1851474"/>
                  <a:gd name="connsiteY6" fmla="*/ 1441791 h 1448943"/>
                  <a:gd name="connsiteX7" fmla="*/ 2191 w 1851474"/>
                  <a:gd name="connsiteY7" fmla="*/ 635804 h 1448943"/>
                  <a:gd name="connsiteX0" fmla="*/ 2191 w 1851474"/>
                  <a:gd name="connsiteY0" fmla="*/ 643476 h 1456615"/>
                  <a:gd name="connsiteX1" fmla="*/ 713833 w 1851474"/>
                  <a:gd name="connsiteY1" fmla="*/ 320424 h 1456615"/>
                  <a:gd name="connsiteX2" fmla="*/ 920028 w 1851474"/>
                  <a:gd name="connsiteY2" fmla="*/ 8442 h 1456615"/>
                  <a:gd name="connsiteX3" fmla="*/ 1206814 w 1851474"/>
                  <a:gd name="connsiteY3" fmla="*/ 248860 h 1456615"/>
                  <a:gd name="connsiteX4" fmla="*/ 1687868 w 1851474"/>
                  <a:gd name="connsiteY4" fmla="*/ 411863 h 1456615"/>
                  <a:gd name="connsiteX5" fmla="*/ 1814010 w 1851474"/>
                  <a:gd name="connsiteY5" fmla="*/ 1013211 h 1456615"/>
                  <a:gd name="connsiteX6" fmla="*/ 971711 w 1851474"/>
                  <a:gd name="connsiteY6" fmla="*/ 1449463 h 1456615"/>
                  <a:gd name="connsiteX7" fmla="*/ 2191 w 1851474"/>
                  <a:gd name="connsiteY7" fmla="*/ 643476 h 1456615"/>
                  <a:gd name="connsiteX0" fmla="*/ 1877 w 1851160"/>
                  <a:gd name="connsiteY0" fmla="*/ 643476 h 1456615"/>
                  <a:gd name="connsiteX1" fmla="*/ 713519 w 1851160"/>
                  <a:gd name="connsiteY1" fmla="*/ 320424 h 1456615"/>
                  <a:gd name="connsiteX2" fmla="*/ 919714 w 1851160"/>
                  <a:gd name="connsiteY2" fmla="*/ 8442 h 1456615"/>
                  <a:gd name="connsiteX3" fmla="*/ 1206500 w 1851160"/>
                  <a:gd name="connsiteY3" fmla="*/ 248860 h 1456615"/>
                  <a:gd name="connsiteX4" fmla="*/ 1687554 w 1851160"/>
                  <a:gd name="connsiteY4" fmla="*/ 411863 h 1456615"/>
                  <a:gd name="connsiteX5" fmla="*/ 1813696 w 1851160"/>
                  <a:gd name="connsiteY5" fmla="*/ 1013211 h 1456615"/>
                  <a:gd name="connsiteX6" fmla="*/ 971397 w 1851160"/>
                  <a:gd name="connsiteY6" fmla="*/ 1449463 h 1456615"/>
                  <a:gd name="connsiteX7" fmla="*/ 1877 w 1851160"/>
                  <a:gd name="connsiteY7" fmla="*/ 643476 h 1456615"/>
                  <a:gd name="connsiteX0" fmla="*/ 3771 w 1535002"/>
                  <a:gd name="connsiteY0" fmla="*/ 1068871 h 1449771"/>
                  <a:gd name="connsiteX1" fmla="*/ 397361 w 1535002"/>
                  <a:gd name="connsiteY1" fmla="*/ 320424 h 1449771"/>
                  <a:gd name="connsiteX2" fmla="*/ 603556 w 1535002"/>
                  <a:gd name="connsiteY2" fmla="*/ 8442 h 1449771"/>
                  <a:gd name="connsiteX3" fmla="*/ 890342 w 1535002"/>
                  <a:gd name="connsiteY3" fmla="*/ 248860 h 1449771"/>
                  <a:gd name="connsiteX4" fmla="*/ 1371396 w 1535002"/>
                  <a:gd name="connsiteY4" fmla="*/ 411863 h 1449771"/>
                  <a:gd name="connsiteX5" fmla="*/ 1497538 w 1535002"/>
                  <a:gd name="connsiteY5" fmla="*/ 1013211 h 1449771"/>
                  <a:gd name="connsiteX6" fmla="*/ 655239 w 1535002"/>
                  <a:gd name="connsiteY6" fmla="*/ 1449463 h 1449771"/>
                  <a:gd name="connsiteX7" fmla="*/ 3771 w 1535002"/>
                  <a:gd name="connsiteY7" fmla="*/ 1068871 h 1449771"/>
                  <a:gd name="connsiteX0" fmla="*/ 11517 w 1542748"/>
                  <a:gd name="connsiteY0" fmla="*/ 1068871 h 1449696"/>
                  <a:gd name="connsiteX1" fmla="*/ 258008 w 1542748"/>
                  <a:gd name="connsiteY1" fmla="*/ 729916 h 1449696"/>
                  <a:gd name="connsiteX2" fmla="*/ 405107 w 1542748"/>
                  <a:gd name="connsiteY2" fmla="*/ 320424 h 1449696"/>
                  <a:gd name="connsiteX3" fmla="*/ 611302 w 1542748"/>
                  <a:gd name="connsiteY3" fmla="*/ 8442 h 1449696"/>
                  <a:gd name="connsiteX4" fmla="*/ 898088 w 1542748"/>
                  <a:gd name="connsiteY4" fmla="*/ 248860 h 1449696"/>
                  <a:gd name="connsiteX5" fmla="*/ 1379142 w 1542748"/>
                  <a:gd name="connsiteY5" fmla="*/ 411863 h 1449696"/>
                  <a:gd name="connsiteX6" fmla="*/ 1505284 w 1542748"/>
                  <a:gd name="connsiteY6" fmla="*/ 1013211 h 1449696"/>
                  <a:gd name="connsiteX7" fmla="*/ 662985 w 1542748"/>
                  <a:gd name="connsiteY7" fmla="*/ 1449463 h 1449696"/>
                  <a:gd name="connsiteX8" fmla="*/ 11517 w 1542748"/>
                  <a:gd name="connsiteY8" fmla="*/ 1068871 h 1449696"/>
                  <a:gd name="connsiteX0" fmla="*/ 11517 w 1542748"/>
                  <a:gd name="connsiteY0" fmla="*/ 1068871 h 1449696"/>
                  <a:gd name="connsiteX1" fmla="*/ 258008 w 1542748"/>
                  <a:gd name="connsiteY1" fmla="*/ 729916 h 1449696"/>
                  <a:gd name="connsiteX2" fmla="*/ 261984 w 1542748"/>
                  <a:gd name="connsiteY2" fmla="*/ 427766 h 1449696"/>
                  <a:gd name="connsiteX3" fmla="*/ 405107 w 1542748"/>
                  <a:gd name="connsiteY3" fmla="*/ 320424 h 1449696"/>
                  <a:gd name="connsiteX4" fmla="*/ 611302 w 1542748"/>
                  <a:gd name="connsiteY4" fmla="*/ 8442 h 1449696"/>
                  <a:gd name="connsiteX5" fmla="*/ 898088 w 1542748"/>
                  <a:gd name="connsiteY5" fmla="*/ 248860 h 1449696"/>
                  <a:gd name="connsiteX6" fmla="*/ 1379142 w 1542748"/>
                  <a:gd name="connsiteY6" fmla="*/ 411863 h 1449696"/>
                  <a:gd name="connsiteX7" fmla="*/ 1505284 w 1542748"/>
                  <a:gd name="connsiteY7" fmla="*/ 1013211 h 1449696"/>
                  <a:gd name="connsiteX8" fmla="*/ 662985 w 1542748"/>
                  <a:gd name="connsiteY8" fmla="*/ 1449463 h 1449696"/>
                  <a:gd name="connsiteX9" fmla="*/ 11517 w 1542748"/>
                  <a:gd name="connsiteY9" fmla="*/ 1068871 h 1449696"/>
                  <a:gd name="connsiteX0" fmla="*/ 53901 w 1585132"/>
                  <a:gd name="connsiteY0" fmla="*/ 1068871 h 1449679"/>
                  <a:gd name="connsiteX1" fmla="*/ 65828 w 1585132"/>
                  <a:gd name="connsiteY1" fmla="*/ 857137 h 1449679"/>
                  <a:gd name="connsiteX2" fmla="*/ 300392 w 1585132"/>
                  <a:gd name="connsiteY2" fmla="*/ 729916 h 1449679"/>
                  <a:gd name="connsiteX3" fmla="*/ 304368 w 1585132"/>
                  <a:gd name="connsiteY3" fmla="*/ 427766 h 1449679"/>
                  <a:gd name="connsiteX4" fmla="*/ 447491 w 1585132"/>
                  <a:gd name="connsiteY4" fmla="*/ 320424 h 1449679"/>
                  <a:gd name="connsiteX5" fmla="*/ 653686 w 1585132"/>
                  <a:gd name="connsiteY5" fmla="*/ 8442 h 1449679"/>
                  <a:gd name="connsiteX6" fmla="*/ 940472 w 1585132"/>
                  <a:gd name="connsiteY6" fmla="*/ 248860 h 1449679"/>
                  <a:gd name="connsiteX7" fmla="*/ 1421526 w 1585132"/>
                  <a:gd name="connsiteY7" fmla="*/ 411863 h 1449679"/>
                  <a:gd name="connsiteX8" fmla="*/ 1547668 w 1585132"/>
                  <a:gd name="connsiteY8" fmla="*/ 1013211 h 1449679"/>
                  <a:gd name="connsiteX9" fmla="*/ 705369 w 1585132"/>
                  <a:gd name="connsiteY9" fmla="*/ 1449463 h 1449679"/>
                  <a:gd name="connsiteX10" fmla="*/ 53901 w 1585132"/>
                  <a:gd name="connsiteY10" fmla="*/ 1068871 h 1449679"/>
                  <a:gd name="connsiteX0" fmla="*/ 89686 w 1545379"/>
                  <a:gd name="connsiteY0" fmla="*/ 1227897 h 1454620"/>
                  <a:gd name="connsiteX1" fmla="*/ 26075 w 1545379"/>
                  <a:gd name="connsiteY1" fmla="*/ 857137 h 1454620"/>
                  <a:gd name="connsiteX2" fmla="*/ 260639 w 1545379"/>
                  <a:gd name="connsiteY2" fmla="*/ 729916 h 1454620"/>
                  <a:gd name="connsiteX3" fmla="*/ 264615 w 1545379"/>
                  <a:gd name="connsiteY3" fmla="*/ 427766 h 1454620"/>
                  <a:gd name="connsiteX4" fmla="*/ 407738 w 1545379"/>
                  <a:gd name="connsiteY4" fmla="*/ 320424 h 1454620"/>
                  <a:gd name="connsiteX5" fmla="*/ 613933 w 1545379"/>
                  <a:gd name="connsiteY5" fmla="*/ 8442 h 1454620"/>
                  <a:gd name="connsiteX6" fmla="*/ 900719 w 1545379"/>
                  <a:gd name="connsiteY6" fmla="*/ 248860 h 1454620"/>
                  <a:gd name="connsiteX7" fmla="*/ 1381773 w 1545379"/>
                  <a:gd name="connsiteY7" fmla="*/ 411863 h 1454620"/>
                  <a:gd name="connsiteX8" fmla="*/ 1507915 w 1545379"/>
                  <a:gd name="connsiteY8" fmla="*/ 1013211 h 1454620"/>
                  <a:gd name="connsiteX9" fmla="*/ 665616 w 1545379"/>
                  <a:gd name="connsiteY9" fmla="*/ 1449463 h 1454620"/>
                  <a:gd name="connsiteX10" fmla="*/ 89686 w 1545379"/>
                  <a:gd name="connsiteY10" fmla="*/ 1227897 h 1454620"/>
                  <a:gd name="connsiteX0" fmla="*/ 92563 w 1548256"/>
                  <a:gd name="connsiteY0" fmla="*/ 1227897 h 1427510"/>
                  <a:gd name="connsiteX1" fmla="*/ 28952 w 1548256"/>
                  <a:gd name="connsiteY1" fmla="*/ 857137 h 1427510"/>
                  <a:gd name="connsiteX2" fmla="*/ 263516 w 1548256"/>
                  <a:gd name="connsiteY2" fmla="*/ 729916 h 1427510"/>
                  <a:gd name="connsiteX3" fmla="*/ 267492 w 1548256"/>
                  <a:gd name="connsiteY3" fmla="*/ 427766 h 1427510"/>
                  <a:gd name="connsiteX4" fmla="*/ 410615 w 1548256"/>
                  <a:gd name="connsiteY4" fmla="*/ 320424 h 1427510"/>
                  <a:gd name="connsiteX5" fmla="*/ 616810 w 1548256"/>
                  <a:gd name="connsiteY5" fmla="*/ 8442 h 1427510"/>
                  <a:gd name="connsiteX6" fmla="*/ 903596 w 1548256"/>
                  <a:gd name="connsiteY6" fmla="*/ 248860 h 1427510"/>
                  <a:gd name="connsiteX7" fmla="*/ 1384650 w 1548256"/>
                  <a:gd name="connsiteY7" fmla="*/ 411863 h 1427510"/>
                  <a:gd name="connsiteX8" fmla="*/ 1510792 w 1548256"/>
                  <a:gd name="connsiteY8" fmla="*/ 1013211 h 1427510"/>
                  <a:gd name="connsiteX9" fmla="*/ 728128 w 1548256"/>
                  <a:gd name="connsiteY9" fmla="*/ 1421633 h 1427510"/>
                  <a:gd name="connsiteX10" fmla="*/ 92563 w 1548256"/>
                  <a:gd name="connsiteY10" fmla="*/ 1227897 h 1427510"/>
                  <a:gd name="connsiteX0" fmla="*/ 92563 w 1521008"/>
                  <a:gd name="connsiteY0" fmla="*/ 1227897 h 1423432"/>
                  <a:gd name="connsiteX1" fmla="*/ 28952 w 1521008"/>
                  <a:gd name="connsiteY1" fmla="*/ 857137 h 1423432"/>
                  <a:gd name="connsiteX2" fmla="*/ 263516 w 1521008"/>
                  <a:gd name="connsiteY2" fmla="*/ 729916 h 1423432"/>
                  <a:gd name="connsiteX3" fmla="*/ 267492 w 1521008"/>
                  <a:gd name="connsiteY3" fmla="*/ 427766 h 1423432"/>
                  <a:gd name="connsiteX4" fmla="*/ 410615 w 1521008"/>
                  <a:gd name="connsiteY4" fmla="*/ 320424 h 1423432"/>
                  <a:gd name="connsiteX5" fmla="*/ 616810 w 1521008"/>
                  <a:gd name="connsiteY5" fmla="*/ 8442 h 1423432"/>
                  <a:gd name="connsiteX6" fmla="*/ 903596 w 1521008"/>
                  <a:gd name="connsiteY6" fmla="*/ 248860 h 1423432"/>
                  <a:gd name="connsiteX7" fmla="*/ 1384650 w 1521008"/>
                  <a:gd name="connsiteY7" fmla="*/ 411863 h 1423432"/>
                  <a:gd name="connsiteX8" fmla="*/ 1510792 w 1521008"/>
                  <a:gd name="connsiteY8" fmla="*/ 1013211 h 1423432"/>
                  <a:gd name="connsiteX9" fmla="*/ 1205745 w 1521008"/>
                  <a:gd name="connsiteY9" fmla="*/ 1306385 h 1423432"/>
                  <a:gd name="connsiteX10" fmla="*/ 728128 w 1521008"/>
                  <a:gd name="connsiteY10" fmla="*/ 1421633 h 1423432"/>
                  <a:gd name="connsiteX11" fmla="*/ 92563 w 1521008"/>
                  <a:gd name="connsiteY11" fmla="*/ 1227897 h 1423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21008" h="1423432">
                    <a:moveTo>
                      <a:pt x="92563" y="1227897"/>
                    </a:moveTo>
                    <a:cubicBezTo>
                      <a:pt x="-23966" y="1133814"/>
                      <a:pt x="-12130" y="913629"/>
                      <a:pt x="28952" y="857137"/>
                    </a:cubicBezTo>
                    <a:cubicBezTo>
                      <a:pt x="70034" y="800645"/>
                      <a:pt x="240987" y="804128"/>
                      <a:pt x="263516" y="729916"/>
                    </a:cubicBezTo>
                    <a:cubicBezTo>
                      <a:pt x="317187" y="635655"/>
                      <a:pt x="242976" y="496015"/>
                      <a:pt x="267492" y="427766"/>
                    </a:cubicBezTo>
                    <a:cubicBezTo>
                      <a:pt x="292008" y="359517"/>
                      <a:pt x="352395" y="390311"/>
                      <a:pt x="410615" y="320424"/>
                    </a:cubicBezTo>
                    <a:cubicBezTo>
                      <a:pt x="468835" y="250537"/>
                      <a:pt x="371644" y="56150"/>
                      <a:pt x="616810" y="8442"/>
                    </a:cubicBezTo>
                    <a:cubicBezTo>
                      <a:pt x="861976" y="-39266"/>
                      <a:pt x="801464" y="125302"/>
                      <a:pt x="903596" y="248860"/>
                    </a:cubicBezTo>
                    <a:cubicBezTo>
                      <a:pt x="1005728" y="372418"/>
                      <a:pt x="1284776" y="287784"/>
                      <a:pt x="1384650" y="411863"/>
                    </a:cubicBezTo>
                    <a:cubicBezTo>
                      <a:pt x="1484524" y="535942"/>
                      <a:pt x="1546573" y="874063"/>
                      <a:pt x="1510792" y="1013211"/>
                    </a:cubicBezTo>
                    <a:cubicBezTo>
                      <a:pt x="1475011" y="1152359"/>
                      <a:pt x="1336189" y="1238315"/>
                      <a:pt x="1205745" y="1306385"/>
                    </a:cubicBezTo>
                    <a:cubicBezTo>
                      <a:pt x="1075301" y="1374455"/>
                      <a:pt x="913658" y="1434714"/>
                      <a:pt x="728128" y="1421633"/>
                    </a:cubicBezTo>
                    <a:cubicBezTo>
                      <a:pt x="542598" y="1408552"/>
                      <a:pt x="209092" y="1321980"/>
                      <a:pt x="92563" y="1227897"/>
                    </a:cubicBezTo>
                    <a:close/>
                  </a:path>
                </a:pathLst>
              </a:custGeom>
              <a:solidFill>
                <a:srgbClr val="FF0000">
                  <a:alpha val="25000"/>
                </a:srgbClr>
              </a:solidFill>
              <a:ln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22" name="Picture 21" descr="A picture containing indoor, orange, sitting&#10;&#10;Description automatically generated">
              <a:extLst>
                <a:ext uri="{FF2B5EF4-FFF2-40B4-BE49-F238E27FC236}">
                  <a16:creationId xmlns:a16="http://schemas.microsoft.com/office/drawing/2014/main" id="{3465AF8C-A488-46BE-A08F-150599133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7730" y="1746348"/>
              <a:ext cx="195072" cy="182880"/>
            </a:xfrm>
            <a:prstGeom prst="rect">
              <a:avLst/>
            </a:prstGeom>
            <a:effectLst/>
          </p:spPr>
        </p:pic>
        <p:pic>
          <p:nvPicPr>
            <p:cNvPr id="23" name="Picture 22" descr="A bowl of food&#10;&#10;Description automatically generated">
              <a:extLst>
                <a:ext uri="{FF2B5EF4-FFF2-40B4-BE49-F238E27FC236}">
                  <a16:creationId xmlns:a16="http://schemas.microsoft.com/office/drawing/2014/main" id="{B6C0E93C-B6F3-43F3-B42C-CF04EC2C7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9790" y="3315973"/>
              <a:ext cx="182880" cy="182880"/>
            </a:xfrm>
            <a:prstGeom prst="rect">
              <a:avLst/>
            </a:prstGeom>
            <a:effectLst/>
          </p:spPr>
        </p:pic>
        <p:pic>
          <p:nvPicPr>
            <p:cNvPr id="24" name="Picture 23" descr="A star in the dark&#10;&#10;Description automatically generated">
              <a:extLst>
                <a:ext uri="{FF2B5EF4-FFF2-40B4-BE49-F238E27FC236}">
                  <a16:creationId xmlns:a16="http://schemas.microsoft.com/office/drawing/2014/main" id="{82085F26-EC0E-420F-8EBD-79468F81B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4045" y="3936729"/>
              <a:ext cx="272069" cy="182880"/>
            </a:xfrm>
            <a:prstGeom prst="rect">
              <a:avLst/>
            </a:prstGeom>
            <a:effectLst/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46BA103A-E3AE-46C6-BD43-E76C127E4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73699" y="3226362"/>
              <a:ext cx="182880" cy="182880"/>
            </a:xfrm>
            <a:prstGeom prst="rect">
              <a:avLst/>
            </a:prstGeom>
            <a:effectLst/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671EE4AE-3B15-4272-8D15-18E2720CE8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658" t="1638" r="29578" b="76663"/>
            <a:stretch/>
          </p:blipFill>
          <p:spPr>
            <a:xfrm>
              <a:off x="6530970" y="3134986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48B9572E-CE08-4A03-9496-ABF29EFEC2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822" t="33879" r="42754" b="43057"/>
            <a:stretch/>
          </p:blipFill>
          <p:spPr>
            <a:xfrm>
              <a:off x="7540642" y="2858791"/>
              <a:ext cx="194783" cy="182880"/>
            </a:xfrm>
            <a:prstGeom prst="rect">
              <a:avLst/>
            </a:prstGeom>
            <a:effectLst/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E755E50-8707-4DA3-B131-E5E6E91807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117" t="34322" r="2354" b="41625"/>
            <a:stretch/>
          </p:blipFill>
          <p:spPr>
            <a:xfrm>
              <a:off x="9578751" y="4495551"/>
              <a:ext cx="187848" cy="182880"/>
            </a:xfrm>
            <a:prstGeom prst="rect">
              <a:avLst/>
            </a:prstGeom>
            <a:effectLst/>
          </p:spPr>
        </p:pic>
        <p:pic>
          <p:nvPicPr>
            <p:cNvPr id="29" name="Picture 28" descr="A picture containing indoor, orange, sitting&#10;&#10;Description automatically generated">
              <a:extLst>
                <a:ext uri="{FF2B5EF4-FFF2-40B4-BE49-F238E27FC236}">
                  <a16:creationId xmlns:a16="http://schemas.microsoft.com/office/drawing/2014/main" id="{720DF28C-B178-495F-9557-8BC62C87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1727" y="4495551"/>
              <a:ext cx="195072" cy="182880"/>
            </a:xfrm>
            <a:prstGeom prst="rect">
              <a:avLst/>
            </a:prstGeom>
            <a:effectLst/>
          </p:spPr>
        </p:pic>
        <p:pic>
          <p:nvPicPr>
            <p:cNvPr id="31" name="Picture 30" descr="A star in the dark&#10;&#10;Description automatically generated">
              <a:extLst>
                <a:ext uri="{FF2B5EF4-FFF2-40B4-BE49-F238E27FC236}">
                  <a16:creationId xmlns:a16="http://schemas.microsoft.com/office/drawing/2014/main" id="{6DF21120-5022-45E0-BEED-FA3E3E86D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2629" y="2118091"/>
              <a:ext cx="272069" cy="182880"/>
            </a:xfrm>
            <a:prstGeom prst="rect">
              <a:avLst/>
            </a:prstGeom>
            <a:effectLst/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AF90BA8-3324-418E-879A-ACE07FD7B8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117" t="34322" r="2354" b="41625"/>
            <a:stretch/>
          </p:blipFill>
          <p:spPr>
            <a:xfrm>
              <a:off x="5586799" y="3740668"/>
              <a:ext cx="187848" cy="182880"/>
            </a:xfrm>
            <a:prstGeom prst="rect">
              <a:avLst/>
            </a:prstGeom>
            <a:effectLst/>
          </p:spPr>
        </p:pic>
        <p:pic>
          <p:nvPicPr>
            <p:cNvPr id="33" name="Picture 32" descr="A bowl of food&#10;&#10;Description automatically generated">
              <a:extLst>
                <a:ext uri="{FF2B5EF4-FFF2-40B4-BE49-F238E27FC236}">
                  <a16:creationId xmlns:a16="http://schemas.microsoft.com/office/drawing/2014/main" id="{198C7E14-2B4F-4216-AB9A-AE3714C07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3851" y="2603143"/>
              <a:ext cx="182880" cy="182880"/>
            </a:xfrm>
            <a:prstGeom prst="rect">
              <a:avLst/>
            </a:prstGeom>
            <a:effectLst/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B76C6B76-3DB8-48A4-BDF1-03726560C8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726" t="33812" r="22553" b="41930"/>
            <a:stretch/>
          </p:blipFill>
          <p:spPr>
            <a:xfrm>
              <a:off x="7957459" y="2402235"/>
              <a:ext cx="198241" cy="182880"/>
            </a:xfrm>
            <a:prstGeom prst="rect">
              <a:avLst/>
            </a:prstGeom>
            <a:effectLst/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D70960C3-18E5-4280-8500-D15AB91453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658" t="1638" r="29578" b="76663"/>
            <a:stretch/>
          </p:blipFill>
          <p:spPr>
            <a:xfrm>
              <a:off x="8334961" y="2805521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37" name="Picture 36" descr="A bowl of food&#10;&#10;Description automatically generated">
              <a:extLst>
                <a:ext uri="{FF2B5EF4-FFF2-40B4-BE49-F238E27FC236}">
                  <a16:creationId xmlns:a16="http://schemas.microsoft.com/office/drawing/2014/main" id="{9C2B6274-7C85-4907-95C7-4A049588F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2193" y="5792236"/>
              <a:ext cx="182880" cy="182880"/>
            </a:xfrm>
            <a:prstGeom prst="rect">
              <a:avLst/>
            </a:prstGeom>
            <a:effectLst/>
          </p:spPr>
        </p:pic>
        <p:pic>
          <p:nvPicPr>
            <p:cNvPr id="38" name="Picture 37" descr="A star in the dark&#10;&#10;Description automatically generated">
              <a:extLst>
                <a:ext uri="{FF2B5EF4-FFF2-40B4-BE49-F238E27FC236}">
                  <a16:creationId xmlns:a16="http://schemas.microsoft.com/office/drawing/2014/main" id="{24E7E3B1-4DA4-4B0C-9A3C-FC0613647E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42716" y="5330636"/>
              <a:ext cx="272069" cy="182880"/>
            </a:xfrm>
            <a:prstGeom prst="rect">
              <a:avLst/>
            </a:prstGeom>
            <a:effectLst/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50D8B5F-F2E2-415F-9F06-F3C2EBCB2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726" t="33812" r="22553" b="41930"/>
            <a:stretch/>
          </p:blipFill>
          <p:spPr>
            <a:xfrm>
              <a:off x="2690836" y="1171110"/>
              <a:ext cx="198241" cy="182880"/>
            </a:xfrm>
            <a:prstGeom prst="rect">
              <a:avLst/>
            </a:prstGeom>
            <a:effectLst/>
          </p:spPr>
        </p:pic>
        <p:pic>
          <p:nvPicPr>
            <p:cNvPr id="40" name="Picture 39" descr="A bowl of food&#10;&#10;Description automatically generated">
              <a:extLst>
                <a:ext uri="{FF2B5EF4-FFF2-40B4-BE49-F238E27FC236}">
                  <a16:creationId xmlns:a16="http://schemas.microsoft.com/office/drawing/2014/main" id="{064E027F-5F6D-4F86-A74C-869C7E4A9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23" y="1052432"/>
              <a:ext cx="182880" cy="182880"/>
            </a:xfrm>
            <a:prstGeom prst="rect">
              <a:avLst/>
            </a:prstGeom>
            <a:effectLst/>
          </p:spPr>
        </p:pic>
        <p:pic>
          <p:nvPicPr>
            <p:cNvPr id="41" name="Picture 40" descr="A star in the dark&#10;&#10;Description automatically generated">
              <a:extLst>
                <a:ext uri="{FF2B5EF4-FFF2-40B4-BE49-F238E27FC236}">
                  <a16:creationId xmlns:a16="http://schemas.microsoft.com/office/drawing/2014/main" id="{10749CA8-9690-4D4E-B13F-8DC96177B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29106" y="2805521"/>
              <a:ext cx="272069" cy="182880"/>
            </a:xfrm>
            <a:prstGeom prst="rect">
              <a:avLst/>
            </a:prstGeom>
            <a:effectLst/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537D2000-704C-44E8-BF7F-A8405B1210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117" t="34322" r="2354" b="41625"/>
            <a:stretch/>
          </p:blipFill>
          <p:spPr>
            <a:xfrm>
              <a:off x="4197790" y="3012250"/>
              <a:ext cx="187848" cy="182880"/>
            </a:xfrm>
            <a:prstGeom prst="rect">
              <a:avLst/>
            </a:prstGeom>
            <a:effectLst/>
          </p:spPr>
        </p:pic>
        <p:pic>
          <p:nvPicPr>
            <p:cNvPr id="43" name="Picture 42" descr="A bowl of food&#10;&#10;Description automatically generated">
              <a:extLst>
                <a:ext uri="{FF2B5EF4-FFF2-40B4-BE49-F238E27FC236}">
                  <a16:creationId xmlns:a16="http://schemas.microsoft.com/office/drawing/2014/main" id="{77B06646-B7D3-4A75-B223-A5E3859FC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7051" y="4168774"/>
              <a:ext cx="182880" cy="182880"/>
            </a:xfrm>
            <a:prstGeom prst="rect">
              <a:avLst/>
            </a:prstGeom>
            <a:effectLst/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35BC6216-F645-462B-9CAF-4602B5BA34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658" t="1638" r="29578" b="76663"/>
            <a:stretch/>
          </p:blipFill>
          <p:spPr>
            <a:xfrm>
              <a:off x="3186836" y="5524554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46" name="Picture 45" descr="A bowl of food&#10;&#10;Description automatically generated">
              <a:extLst>
                <a:ext uri="{FF2B5EF4-FFF2-40B4-BE49-F238E27FC236}">
                  <a16:creationId xmlns:a16="http://schemas.microsoft.com/office/drawing/2014/main" id="{8DF056E3-1D64-4AB0-9A62-894047A56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2629" y="1430906"/>
              <a:ext cx="182880" cy="182880"/>
            </a:xfrm>
            <a:prstGeom prst="rect">
              <a:avLst/>
            </a:prstGeom>
            <a:effectLst/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6EB2A804-6F3A-432A-A312-4D78650BC6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726" t="33812" r="22553" b="41930"/>
            <a:stretch/>
          </p:blipFill>
          <p:spPr>
            <a:xfrm>
              <a:off x="7805560" y="577151"/>
              <a:ext cx="198241" cy="182880"/>
            </a:xfrm>
            <a:prstGeom prst="rect">
              <a:avLst/>
            </a:prstGeom>
            <a:effectLst/>
          </p:spPr>
        </p:pic>
        <p:pic>
          <p:nvPicPr>
            <p:cNvPr id="48" name="Picture 47" descr="A star in the dark&#10;&#10;Description automatically generated">
              <a:extLst>
                <a:ext uri="{FF2B5EF4-FFF2-40B4-BE49-F238E27FC236}">
                  <a16:creationId xmlns:a16="http://schemas.microsoft.com/office/drawing/2014/main" id="{666D39A5-0E22-45E7-BB05-D16519894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1782" y="907287"/>
              <a:ext cx="272069" cy="182880"/>
            </a:xfrm>
            <a:prstGeom prst="rect">
              <a:avLst/>
            </a:prstGeom>
            <a:effectLst/>
          </p:spPr>
        </p:pic>
        <p:pic>
          <p:nvPicPr>
            <p:cNvPr id="49" name="Picture 48" descr="A star in the dark&#10;&#10;Description automatically generated">
              <a:extLst>
                <a:ext uri="{FF2B5EF4-FFF2-40B4-BE49-F238E27FC236}">
                  <a16:creationId xmlns:a16="http://schemas.microsoft.com/office/drawing/2014/main" id="{219080A3-8EA2-4FD1-BACA-9336926EB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231" y="1178367"/>
              <a:ext cx="272069" cy="182880"/>
            </a:xfrm>
            <a:prstGeom prst="rect">
              <a:avLst/>
            </a:prstGeom>
            <a:effectLst/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C85048E5-0D08-43EA-B038-BCDBBA87C1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658" t="1638" r="29578" b="76663"/>
            <a:stretch/>
          </p:blipFill>
          <p:spPr>
            <a:xfrm>
              <a:off x="6026525" y="1487775"/>
              <a:ext cx="188389" cy="182880"/>
            </a:xfrm>
            <a:prstGeom prst="rect">
              <a:avLst/>
            </a:prstGeom>
            <a:effectLst/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1DDA82B-230E-4654-B4DF-EFC90D8051F4}"/>
                </a:ext>
              </a:extLst>
            </p:cNvPr>
            <p:cNvGrpSpPr/>
            <p:nvPr/>
          </p:nvGrpSpPr>
          <p:grpSpPr>
            <a:xfrm>
              <a:off x="6087526" y="6087648"/>
              <a:ext cx="170769" cy="141404"/>
              <a:chOff x="6144878" y="6007565"/>
              <a:chExt cx="170769" cy="141404"/>
            </a:xfrm>
            <a:effectLst/>
          </p:grpSpPr>
          <p:pic>
            <p:nvPicPr>
              <p:cNvPr id="45" name="Picture 44" descr="A picture containing indoor, orange, sitting&#10;&#10;Description automatically generated">
                <a:extLst>
                  <a:ext uri="{FF2B5EF4-FFF2-40B4-BE49-F238E27FC236}">
                    <a16:creationId xmlns:a16="http://schemas.microsoft.com/office/drawing/2014/main" id="{CAC43821-C7FE-47DA-B4B0-97D45A67FE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44878" y="6057529"/>
                <a:ext cx="97537" cy="91440"/>
              </a:xfrm>
              <a:prstGeom prst="rect">
                <a:avLst/>
              </a:prstGeom>
            </p:spPr>
          </p:pic>
          <p:pic>
            <p:nvPicPr>
              <p:cNvPr id="61" name="Picture 60" descr="A star in the dark&#10;&#10;Description automatically generated">
                <a:extLst>
                  <a:ext uri="{FF2B5EF4-FFF2-40B4-BE49-F238E27FC236}">
                    <a16:creationId xmlns:a16="http://schemas.microsoft.com/office/drawing/2014/main" id="{1B343F67-4DDD-4B76-A254-D654C5B0B6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79612" y="6007565"/>
                <a:ext cx="136035" cy="91440"/>
              </a:xfrm>
              <a:prstGeom prst="rect">
                <a:avLst/>
              </a:prstGeom>
            </p:spPr>
          </p:pic>
        </p:grp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21768069-D353-4E36-B317-A6A3608746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117" t="34322" r="2354" b="41625"/>
            <a:stretch/>
          </p:blipFill>
          <p:spPr>
            <a:xfrm>
              <a:off x="7035423" y="710989"/>
              <a:ext cx="187848" cy="182880"/>
            </a:xfrm>
            <a:prstGeom prst="rect">
              <a:avLst/>
            </a:prstGeom>
            <a:effectLst/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70DFF97E-B221-477F-8D36-C3473CED76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069" t="1945" r="5167" b="76356"/>
            <a:stretch/>
          </p:blipFill>
          <p:spPr>
            <a:xfrm>
              <a:off x="9390361" y="3030416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D89C3907-D56A-4B6F-93C7-6043F937E2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47" t="1433" r="53989" b="76868"/>
            <a:stretch/>
          </p:blipFill>
          <p:spPr>
            <a:xfrm>
              <a:off x="9704443" y="6133368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75" name="Picture 74" descr="A picture containing blue, sitting&#10;&#10;Description automatically generated">
              <a:extLst>
                <a:ext uri="{FF2B5EF4-FFF2-40B4-BE49-F238E27FC236}">
                  <a16:creationId xmlns:a16="http://schemas.microsoft.com/office/drawing/2014/main" id="{4EF4F998-2A18-4CAB-889E-0BD8F42003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32" r="16503"/>
            <a:stretch/>
          </p:blipFill>
          <p:spPr>
            <a:xfrm>
              <a:off x="8374665" y="1752117"/>
              <a:ext cx="187532" cy="182880"/>
            </a:xfrm>
            <a:prstGeom prst="rect">
              <a:avLst/>
            </a:prstGeom>
            <a:effectLst/>
          </p:spPr>
        </p:pic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1F952C63-08C4-40AD-9BD1-B6159AAC2A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1" t="67963" r="77173" b="8530"/>
            <a:stretch/>
          </p:blipFill>
          <p:spPr>
            <a:xfrm>
              <a:off x="5072848" y="5633894"/>
              <a:ext cx="196642" cy="182880"/>
            </a:xfrm>
            <a:prstGeom prst="rect">
              <a:avLst/>
            </a:prstGeom>
            <a:effectLst/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A283CA1B-35CF-4FC9-8795-FECBBF01DE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1" t="35312" r="80625" b="42989"/>
            <a:stretch/>
          </p:blipFill>
          <p:spPr>
            <a:xfrm>
              <a:off x="7307036" y="3588374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387EE933-56C1-412D-B584-5A3D0AA89C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13" t="35312" r="63123" b="42989"/>
            <a:stretch/>
          </p:blipFill>
          <p:spPr>
            <a:xfrm>
              <a:off x="4227467" y="4088319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BF3FA9B2-4992-4780-960C-2350C0C4C6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91" t="68270" r="28353" b="8223"/>
            <a:stretch/>
          </p:blipFill>
          <p:spPr>
            <a:xfrm>
              <a:off x="4088535" y="1885397"/>
              <a:ext cx="196642" cy="182880"/>
            </a:xfrm>
            <a:prstGeom prst="rect">
              <a:avLst/>
            </a:prstGeom>
            <a:effectLst/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77BD58EB-4432-4F34-96B6-6456B709CF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04" t="68270" r="52840" b="8223"/>
            <a:stretch/>
          </p:blipFill>
          <p:spPr>
            <a:xfrm>
              <a:off x="7895386" y="4004987"/>
              <a:ext cx="196642" cy="182880"/>
            </a:xfrm>
            <a:prstGeom prst="rect">
              <a:avLst/>
            </a:prstGeom>
            <a:effectLst/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9F055962-5D56-410D-B870-861A11A415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253" t="68371" r="3791" b="8122"/>
            <a:stretch/>
          </p:blipFill>
          <p:spPr>
            <a:xfrm>
              <a:off x="9167810" y="3936729"/>
              <a:ext cx="196642" cy="182880"/>
            </a:xfrm>
            <a:prstGeom prst="rect">
              <a:avLst/>
            </a:prstGeom>
            <a:effectLst/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F97B3ED0-6F7B-4EE2-8AC2-738BB3666E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069" t="1945" r="5167" b="76356"/>
            <a:stretch/>
          </p:blipFill>
          <p:spPr>
            <a:xfrm>
              <a:off x="2538145" y="5032248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A1CA1F46-06F0-41C4-B5BD-98BF4B5AF3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47" t="1433" r="53989" b="76868"/>
            <a:stretch/>
          </p:blipFill>
          <p:spPr>
            <a:xfrm>
              <a:off x="3375225" y="4686172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C227E149-E931-4E8B-9FE0-9FD9C07BF0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60" t="1433" r="78476" b="76868"/>
            <a:stretch/>
          </p:blipFill>
          <p:spPr>
            <a:xfrm>
              <a:off x="4009401" y="5305235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86" name="Picture 85" descr="A picture containing blue, sitting&#10;&#10;Description automatically generated">
              <a:extLst>
                <a:ext uri="{FF2B5EF4-FFF2-40B4-BE49-F238E27FC236}">
                  <a16:creationId xmlns:a16="http://schemas.microsoft.com/office/drawing/2014/main" id="{E4343BDE-9DC9-4649-AE42-C4935C11DA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32" r="16503"/>
            <a:stretch/>
          </p:blipFill>
          <p:spPr>
            <a:xfrm>
              <a:off x="4788850" y="4795015"/>
              <a:ext cx="187532" cy="182880"/>
            </a:xfrm>
            <a:prstGeom prst="rect">
              <a:avLst/>
            </a:prstGeom>
            <a:effectLst/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6E474BA5-48E1-40A1-B93A-406232213B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1" t="67963" r="77173" b="8530"/>
            <a:stretch/>
          </p:blipFill>
          <p:spPr>
            <a:xfrm>
              <a:off x="8436246" y="5289654"/>
              <a:ext cx="196642" cy="182880"/>
            </a:xfrm>
            <a:prstGeom prst="rect">
              <a:avLst/>
            </a:prstGeom>
            <a:effectLst/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F0EC217C-BF4C-4F4E-AEE2-E3FE2A4D95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1" t="35312" r="80625" b="42989"/>
            <a:stretch/>
          </p:blipFill>
          <p:spPr>
            <a:xfrm>
              <a:off x="8979421" y="6004459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9C793D3C-1339-4AA9-AB27-DFF2E45489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13" t="35312" r="63123" b="42989"/>
            <a:stretch/>
          </p:blipFill>
          <p:spPr>
            <a:xfrm>
              <a:off x="3850290" y="3284132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7AA8E1F4-549E-4C18-8FF0-E0BEDCD0CC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91" t="68270" r="28353" b="8223"/>
            <a:stretch/>
          </p:blipFill>
          <p:spPr>
            <a:xfrm>
              <a:off x="3812759" y="907287"/>
              <a:ext cx="196642" cy="182880"/>
            </a:xfrm>
            <a:prstGeom prst="rect">
              <a:avLst/>
            </a:prstGeom>
            <a:effectLst/>
          </p:spPr>
        </p:pic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FF8A0966-3E8C-407F-9055-1A761736E2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04" t="68270" r="52840" b="8223"/>
            <a:stretch/>
          </p:blipFill>
          <p:spPr>
            <a:xfrm>
              <a:off x="3362418" y="2118091"/>
              <a:ext cx="196642" cy="182880"/>
            </a:xfrm>
            <a:prstGeom prst="rect">
              <a:avLst/>
            </a:prstGeom>
            <a:effectLst/>
          </p:spPr>
        </p:pic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9A21BEC1-C4D3-456E-9BFE-57287BD168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253" t="68371" r="3791" b="8122"/>
            <a:stretch/>
          </p:blipFill>
          <p:spPr>
            <a:xfrm>
              <a:off x="3243422" y="2972391"/>
              <a:ext cx="196642" cy="182880"/>
            </a:xfrm>
            <a:prstGeom prst="rect">
              <a:avLst/>
            </a:prstGeom>
            <a:effectLst/>
          </p:spPr>
        </p:pic>
        <p:pic>
          <p:nvPicPr>
            <p:cNvPr id="93" name="Picture 92" descr="A picture containing outdoor object, star, indoor, photo&#10;&#10;Description automatically generated">
              <a:extLst>
                <a:ext uri="{FF2B5EF4-FFF2-40B4-BE49-F238E27FC236}">
                  <a16:creationId xmlns:a16="http://schemas.microsoft.com/office/drawing/2014/main" id="{361E9BA4-6A11-4643-B291-00DA9A9DA8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18" t="5776" r="34749" b="6265"/>
            <a:stretch/>
          </p:blipFill>
          <p:spPr>
            <a:xfrm>
              <a:off x="9039195" y="4758263"/>
              <a:ext cx="186904" cy="182880"/>
            </a:xfrm>
            <a:prstGeom prst="rect">
              <a:avLst/>
            </a:prstGeom>
            <a:effectLst/>
          </p:spPr>
        </p:pic>
        <p:pic>
          <p:nvPicPr>
            <p:cNvPr id="94" name="Picture 93" descr="A picture containing outdoor object, star, indoor, photo&#10;&#10;Description automatically generated">
              <a:extLst>
                <a:ext uri="{FF2B5EF4-FFF2-40B4-BE49-F238E27FC236}">
                  <a16:creationId xmlns:a16="http://schemas.microsoft.com/office/drawing/2014/main" id="{D6A9ED6E-CC96-491E-9682-740AC0FC90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656" t="55966" r="3942" b="8805"/>
            <a:stretch/>
          </p:blipFill>
          <p:spPr>
            <a:xfrm>
              <a:off x="7442915" y="1915851"/>
              <a:ext cx="182396" cy="182880"/>
            </a:xfrm>
            <a:prstGeom prst="rect">
              <a:avLst/>
            </a:prstGeom>
            <a:effectLst/>
          </p:spPr>
        </p:pic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6BA1CDD0-9BBD-4416-B818-6CE1EB0987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069" t="1945" r="5167" b="76356"/>
            <a:stretch/>
          </p:blipFill>
          <p:spPr>
            <a:xfrm>
              <a:off x="7296026" y="4916837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B9323E33-2D7F-4C82-BF9F-A6DDFE9AEA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47" t="1433" r="53989" b="76868"/>
            <a:stretch/>
          </p:blipFill>
          <p:spPr>
            <a:xfrm>
              <a:off x="6043359" y="5081391"/>
              <a:ext cx="188389" cy="182880"/>
            </a:xfrm>
            <a:prstGeom prst="rect">
              <a:avLst/>
            </a:prstGeom>
            <a:effectLst/>
          </p:spPr>
        </p:pic>
        <p:pic>
          <p:nvPicPr>
            <p:cNvPr id="97" name="Picture 96" descr="A picture containing blue, sitting&#10;&#10;Description automatically generated">
              <a:extLst>
                <a:ext uri="{FF2B5EF4-FFF2-40B4-BE49-F238E27FC236}">
                  <a16:creationId xmlns:a16="http://schemas.microsoft.com/office/drawing/2014/main" id="{198493A5-D1A2-4DB3-9EA3-2882086398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32" r="16503"/>
            <a:stretch/>
          </p:blipFill>
          <p:spPr>
            <a:xfrm>
              <a:off x="8550581" y="4518261"/>
              <a:ext cx="187532" cy="182880"/>
            </a:xfrm>
            <a:prstGeom prst="rect">
              <a:avLst/>
            </a:prstGeom>
            <a:effectLst/>
          </p:spPr>
        </p:pic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CCA9C64B-DB46-4B36-845A-25EEEA9302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1" t="67963" r="77173" b="8530"/>
            <a:stretch/>
          </p:blipFill>
          <p:spPr>
            <a:xfrm>
              <a:off x="9015056" y="960992"/>
              <a:ext cx="196642" cy="182880"/>
            </a:xfrm>
            <a:prstGeom prst="rect">
              <a:avLst/>
            </a:prstGeom>
            <a:effectLst/>
          </p:spPr>
        </p:pic>
      </p:grpSp>
    </p:spTree>
    <p:extLst>
      <p:ext uri="{BB962C8B-B14F-4D97-AF65-F5344CB8AC3E}">
        <p14:creationId xmlns:p14="http://schemas.microsoft.com/office/powerpoint/2010/main" val="1946611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8BEDD87-CA0E-44BD-ACC2-56904FCB7B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0" t="1433" r="78476" b="76868"/>
          <a:stretch/>
        </p:blipFill>
        <p:spPr>
          <a:xfrm>
            <a:off x="1106906" y="2632151"/>
            <a:ext cx="188389" cy="1828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3556C68-80B6-4A40-A695-3BE55F64D5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47" t="1433" r="53989" b="76868"/>
          <a:stretch/>
        </p:blipFill>
        <p:spPr>
          <a:xfrm>
            <a:off x="1106906" y="2277799"/>
            <a:ext cx="188389" cy="1828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582B697-7AC8-436E-8A50-0E64639480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69" t="1945" r="5167" b="76356"/>
          <a:stretch/>
        </p:blipFill>
        <p:spPr>
          <a:xfrm>
            <a:off x="1106906" y="1923447"/>
            <a:ext cx="188389" cy="18288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C3D4686-F9D5-4973-A58F-900861E8CC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1" t="35312" r="80625" b="42989"/>
          <a:stretch/>
        </p:blipFill>
        <p:spPr>
          <a:xfrm>
            <a:off x="1106906" y="3695207"/>
            <a:ext cx="188389" cy="18288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371A649-E644-4CF6-A17C-7787CAAD13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13" t="35312" r="63123" b="42989"/>
          <a:stretch/>
        </p:blipFill>
        <p:spPr>
          <a:xfrm>
            <a:off x="1106906" y="4049559"/>
            <a:ext cx="188389" cy="18288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2E63CED-74B5-4F6C-977E-255FF1A94C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1" t="67963" r="77173" b="8530"/>
          <a:stretch/>
        </p:blipFill>
        <p:spPr>
          <a:xfrm>
            <a:off x="1106906" y="3340855"/>
            <a:ext cx="196642" cy="18288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3441005-A9A4-463D-91BD-4F0D9F5D1C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04" t="68270" r="52840" b="8223"/>
          <a:stretch/>
        </p:blipFill>
        <p:spPr>
          <a:xfrm>
            <a:off x="1106906" y="4758263"/>
            <a:ext cx="196642" cy="18288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DB1A1ED-B06C-417D-BA71-A48CCD435F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91" t="68270" r="28353" b="8223"/>
          <a:stretch/>
        </p:blipFill>
        <p:spPr>
          <a:xfrm>
            <a:off x="1106906" y="4403911"/>
            <a:ext cx="196642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7B45BD-B6F9-4D75-853B-9EEDCBD1AC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53" t="68371" r="3791" b="8122"/>
          <a:stretch/>
        </p:blipFill>
        <p:spPr>
          <a:xfrm>
            <a:off x="1106906" y="5112615"/>
            <a:ext cx="196642" cy="182880"/>
          </a:xfrm>
          <a:prstGeom prst="rect">
            <a:avLst/>
          </a:prstGeom>
        </p:spPr>
      </p:pic>
      <p:pic>
        <p:nvPicPr>
          <p:cNvPr id="28" name="Picture 27" descr="A picture containing blue, sitting&#10;&#10;Description automatically generated">
            <a:extLst>
              <a:ext uri="{FF2B5EF4-FFF2-40B4-BE49-F238E27FC236}">
                <a16:creationId xmlns:a16="http://schemas.microsoft.com/office/drawing/2014/main" id="{CF875F43-B803-41C8-B557-A9C5CF6682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2" r="16503"/>
          <a:stretch/>
        </p:blipFill>
        <p:spPr>
          <a:xfrm>
            <a:off x="1106906" y="2986503"/>
            <a:ext cx="187532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39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">
            <a:extLst>
              <a:ext uri="{FF2B5EF4-FFF2-40B4-BE49-F238E27FC236}">
                <a16:creationId xmlns:a16="http://schemas.microsoft.com/office/drawing/2014/main" id="{910CC5B0-18E2-4B0D-BA8A-4344856F505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7009" y="-3132"/>
            <a:ext cx="9037982" cy="68642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2224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1748</TotalTime>
  <Words>41</Words>
  <Application>Microsoft Office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8" baseType="lpstr">
      <vt:lpstr>Arial</vt:lpstr>
      <vt:lpstr>Best Tease</vt:lpstr>
      <vt:lpstr>Calibri</vt:lpstr>
      <vt:lpstr>Calibri Light</vt:lpstr>
      <vt:lpstr>CF Spaceship</vt:lpstr>
      <vt:lpstr>Foreplayer</vt:lpstr>
      <vt:lpstr>Futurespore</vt:lpstr>
      <vt:lpstr>Insomniax</vt:lpstr>
      <vt:lpstr>Lovecraftimus</vt:lpstr>
      <vt:lpstr>Oilrig</vt:lpstr>
      <vt:lpstr>Onomber</vt:lpstr>
      <vt:lpstr>Stardate_81316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润萱 舒</dc:creator>
  <cp:lastModifiedBy>润萱 舒</cp:lastModifiedBy>
  <cp:revision>24</cp:revision>
  <dcterms:created xsi:type="dcterms:W3CDTF">2018-12-03T17:18:38Z</dcterms:created>
  <dcterms:modified xsi:type="dcterms:W3CDTF">2018-12-07T03:58:14Z</dcterms:modified>
</cp:coreProperties>
</file>